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3" r:id="rId5"/>
    <p:sldId id="262" r:id="rId6"/>
    <p:sldId id="271" r:id="rId7"/>
    <p:sldId id="272" r:id="rId8"/>
    <p:sldId id="273" r:id="rId9"/>
    <p:sldId id="270" r:id="rId10"/>
    <p:sldId id="274" r:id="rId11"/>
    <p:sldId id="268" r:id="rId12"/>
    <p:sldId id="267" r:id="rId13"/>
    <p:sldId id="276" r:id="rId14"/>
    <p:sldId id="275" r:id="rId15"/>
    <p:sldId id="269" r:id="rId16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A932"/>
    <a:srgbClr val="FFD579"/>
    <a:srgbClr val="069C4B"/>
    <a:srgbClr val="FF85FF"/>
    <a:srgbClr val="FF8AD8"/>
    <a:srgbClr val="000000"/>
    <a:srgbClr val="009D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0A0C1A-345C-5B4A-AA07-AC92448964A3}" v="2" dt="2021-05-09T17:22:50.2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5775"/>
  </p:normalViewPr>
  <p:slideViewPr>
    <p:cSldViewPr snapToGrid="0">
      <p:cViewPr varScale="1">
        <p:scale>
          <a:sx n="91" d="100"/>
          <a:sy n="91" d="100"/>
        </p:scale>
        <p:origin x="296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36F4AE3F-5BF9-C746-AF4C-B9F0D8997E3B}"/>
    <pc:docChg chg="custSel addSld modSld">
      <pc:chgData name="Zrinka Jurčević" userId="0b24b88d-47f3-4db2-ad81-ac8a28adbcb8" providerId="ADAL" clId="{36F4AE3F-5BF9-C746-AF4C-B9F0D8997E3B}" dt="2021-04-17T09:45:33.564" v="2667" actId="1076"/>
      <pc:docMkLst>
        <pc:docMk/>
      </pc:docMkLst>
      <pc:sldChg chg="addSp modSp mod modAnim">
        <pc:chgData name="Zrinka Jurčević" userId="0b24b88d-47f3-4db2-ad81-ac8a28adbcb8" providerId="ADAL" clId="{36F4AE3F-5BF9-C746-AF4C-B9F0D8997E3B}" dt="2021-04-16T18:12:23.202" v="2454"/>
        <pc:sldMkLst>
          <pc:docMk/>
          <pc:sldMk cId="2885784881" sldId="262"/>
        </pc:sldMkLst>
        <pc:spChg chg="mod">
          <ac:chgData name="Zrinka Jurčević" userId="0b24b88d-47f3-4db2-ad81-ac8a28adbcb8" providerId="ADAL" clId="{36F4AE3F-5BF9-C746-AF4C-B9F0D8997E3B}" dt="2021-04-16T16:37:46.496" v="0" actId="1076"/>
          <ac:spMkLst>
            <pc:docMk/>
            <pc:sldMk cId="2885784881" sldId="262"/>
            <ac:spMk id="9" creationId="{DE5CC2C7-003A-684A-B729-B9DF587351B6}"/>
          </ac:spMkLst>
        </pc:spChg>
        <pc:spChg chg="mod">
          <ac:chgData name="Zrinka Jurčević" userId="0b24b88d-47f3-4db2-ad81-ac8a28adbcb8" providerId="ADAL" clId="{36F4AE3F-5BF9-C746-AF4C-B9F0D8997E3B}" dt="2021-04-16T16:37:50.008" v="1" actId="1076"/>
          <ac:spMkLst>
            <pc:docMk/>
            <pc:sldMk cId="2885784881" sldId="262"/>
            <ac:spMk id="11" creationId="{731362B4-8711-C04B-A11F-75CFF06189D1}"/>
          </ac:spMkLst>
        </pc:spChg>
        <pc:spChg chg="mod">
          <ac:chgData name="Zrinka Jurčević" userId="0b24b88d-47f3-4db2-ad81-ac8a28adbcb8" providerId="ADAL" clId="{36F4AE3F-5BF9-C746-AF4C-B9F0D8997E3B}" dt="2021-04-16T16:37:53.158" v="2" actId="1076"/>
          <ac:spMkLst>
            <pc:docMk/>
            <pc:sldMk cId="2885784881" sldId="262"/>
            <ac:spMk id="12" creationId="{797ABE4D-D6D0-3248-BC9E-E67FA2CC9705}"/>
          </ac:spMkLst>
        </pc:spChg>
        <pc:spChg chg="mod">
          <ac:chgData name="Zrinka Jurčević" userId="0b24b88d-47f3-4db2-ad81-ac8a28adbcb8" providerId="ADAL" clId="{36F4AE3F-5BF9-C746-AF4C-B9F0D8997E3B}" dt="2021-04-16T16:37:57.489" v="3" actId="1076"/>
          <ac:spMkLst>
            <pc:docMk/>
            <pc:sldMk cId="2885784881" sldId="262"/>
            <ac:spMk id="13" creationId="{504D2412-45FD-2641-B25B-345921E18975}"/>
          </ac:spMkLst>
        </pc:spChg>
        <pc:spChg chg="add mod">
          <ac:chgData name="Zrinka Jurčević" userId="0b24b88d-47f3-4db2-ad81-ac8a28adbcb8" providerId="ADAL" clId="{36F4AE3F-5BF9-C746-AF4C-B9F0D8997E3B}" dt="2021-04-16T16:44:13.042" v="85" actId="1076"/>
          <ac:spMkLst>
            <pc:docMk/>
            <pc:sldMk cId="2885784881" sldId="262"/>
            <ac:spMk id="16" creationId="{23ADEA17-C099-F24A-9461-121F09C25409}"/>
          </ac:spMkLst>
        </pc:spChg>
        <pc:picChg chg="mod">
          <ac:chgData name="Zrinka Jurčević" userId="0b24b88d-47f3-4db2-ad81-ac8a28adbcb8" providerId="ADAL" clId="{36F4AE3F-5BF9-C746-AF4C-B9F0D8997E3B}" dt="2021-04-16T16:44:16.458" v="86" actId="1076"/>
          <ac:picMkLst>
            <pc:docMk/>
            <pc:sldMk cId="2885784881" sldId="262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36F4AE3F-5BF9-C746-AF4C-B9F0D8997E3B}" dt="2021-04-16T16:42:50.984" v="10" actId="207"/>
          <ac:picMkLst>
            <pc:docMk/>
            <pc:sldMk cId="2885784881" sldId="262"/>
            <ac:picMk id="15" creationId="{99DA0CE7-DAC7-FE4C-B08B-32D408588579}"/>
          </ac:picMkLst>
        </pc:picChg>
      </pc:sldChg>
      <pc:sldChg chg="modAnim">
        <pc:chgData name="Zrinka Jurčević" userId="0b24b88d-47f3-4db2-ad81-ac8a28adbcb8" providerId="ADAL" clId="{36F4AE3F-5BF9-C746-AF4C-B9F0D8997E3B}" dt="2021-04-16T18:11:19.911" v="2439"/>
        <pc:sldMkLst>
          <pc:docMk/>
          <pc:sldMk cId="1660320601" sldId="263"/>
        </pc:sldMkLst>
      </pc:sldChg>
      <pc:sldChg chg="addSp modSp mod modAnim">
        <pc:chgData name="Zrinka Jurčević" userId="0b24b88d-47f3-4db2-ad81-ac8a28adbcb8" providerId="ADAL" clId="{36F4AE3F-5BF9-C746-AF4C-B9F0D8997E3B}" dt="2021-04-16T18:25:29.943" v="2604"/>
        <pc:sldMkLst>
          <pc:docMk/>
          <pc:sldMk cId="137968092" sldId="267"/>
        </pc:sldMkLst>
        <pc:spChg chg="add mod">
          <ac:chgData name="Zrinka Jurčević" userId="0b24b88d-47f3-4db2-ad81-ac8a28adbcb8" providerId="ADAL" clId="{36F4AE3F-5BF9-C746-AF4C-B9F0D8997E3B}" dt="2021-04-16T18:24:49.304" v="2595" actId="1076"/>
          <ac:spMkLst>
            <pc:docMk/>
            <pc:sldMk cId="137968092" sldId="267"/>
            <ac:spMk id="2" creationId="{1DA07D92-DA5A-A940-B7B2-E62D2E31411C}"/>
          </ac:spMkLst>
        </pc:spChg>
        <pc:spChg chg="mod">
          <ac:chgData name="Zrinka Jurčević" userId="0b24b88d-47f3-4db2-ad81-ac8a28adbcb8" providerId="ADAL" clId="{36F4AE3F-5BF9-C746-AF4C-B9F0D8997E3B}" dt="2021-04-16T17:32:24.692" v="1533" actId="1076"/>
          <ac:spMkLst>
            <pc:docMk/>
            <pc:sldMk cId="137968092" sldId="267"/>
            <ac:spMk id="8" creationId="{D9DEA48B-E4D8-964A-947E-16143522C4DA}"/>
          </ac:spMkLst>
        </pc:spChg>
        <pc:picChg chg="mod">
          <ac:chgData name="Zrinka Jurčević" userId="0b24b88d-47f3-4db2-ad81-ac8a28adbcb8" providerId="ADAL" clId="{36F4AE3F-5BF9-C746-AF4C-B9F0D8997E3B}" dt="2021-04-16T17:32:22.827" v="1532" actId="1076"/>
          <ac:picMkLst>
            <pc:docMk/>
            <pc:sldMk cId="137968092" sldId="267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36F4AE3F-5BF9-C746-AF4C-B9F0D8997E3B}" dt="2021-04-16T17:34:03.667" v="1549" actId="1076"/>
          <ac:picMkLst>
            <pc:docMk/>
            <pc:sldMk cId="137968092" sldId="267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36F4AE3F-5BF9-C746-AF4C-B9F0D8997E3B}" dt="2021-04-16T18:25:29.943" v="2604"/>
          <ac:picMkLst>
            <pc:docMk/>
            <pc:sldMk cId="137968092" sldId="267"/>
            <ac:picMk id="1026" creationId="{9755AE77-3679-ED45-BF13-9B12E961F47B}"/>
          </ac:picMkLst>
        </pc:picChg>
      </pc:sldChg>
      <pc:sldChg chg="addSp modSp mod modAnim">
        <pc:chgData name="Zrinka Jurčević" userId="0b24b88d-47f3-4db2-ad81-ac8a28adbcb8" providerId="ADAL" clId="{36F4AE3F-5BF9-C746-AF4C-B9F0D8997E3B}" dt="2021-04-16T18:24:35.232" v="2592"/>
        <pc:sldMkLst>
          <pc:docMk/>
          <pc:sldMk cId="2622114666" sldId="268"/>
        </pc:sldMkLst>
        <pc:spChg chg="add mod">
          <ac:chgData name="Zrinka Jurčević" userId="0b24b88d-47f3-4db2-ad81-ac8a28adbcb8" providerId="ADAL" clId="{36F4AE3F-5BF9-C746-AF4C-B9F0D8997E3B}" dt="2021-04-16T17:28:40.432" v="1371" actId="122"/>
          <ac:spMkLst>
            <pc:docMk/>
            <pc:sldMk cId="2622114666" sldId="268"/>
            <ac:spMk id="2" creationId="{236679F7-99A6-774D-9F86-B922A4F90D42}"/>
          </ac:spMkLst>
        </pc:spChg>
        <pc:spChg chg="add mod">
          <ac:chgData name="Zrinka Jurčević" userId="0b24b88d-47f3-4db2-ad81-ac8a28adbcb8" providerId="ADAL" clId="{36F4AE3F-5BF9-C746-AF4C-B9F0D8997E3B}" dt="2021-04-16T17:29:20.485" v="1380" actId="20577"/>
          <ac:spMkLst>
            <pc:docMk/>
            <pc:sldMk cId="2622114666" sldId="268"/>
            <ac:spMk id="3" creationId="{4E0E2E63-577D-0446-BCB1-C572461651B9}"/>
          </ac:spMkLst>
        </pc:spChg>
        <pc:spChg chg="add mod">
          <ac:chgData name="Zrinka Jurčević" userId="0b24b88d-47f3-4db2-ad81-ac8a28adbcb8" providerId="ADAL" clId="{36F4AE3F-5BF9-C746-AF4C-B9F0D8997E3B}" dt="2021-04-16T17:30:07.595" v="1390" actId="20577"/>
          <ac:spMkLst>
            <pc:docMk/>
            <pc:sldMk cId="2622114666" sldId="268"/>
            <ac:spMk id="4" creationId="{9617179F-C161-0F49-81F2-4FA98C355AB1}"/>
          </ac:spMkLst>
        </pc:spChg>
        <pc:spChg chg="add mod">
          <ac:chgData name="Zrinka Jurčević" userId="0b24b88d-47f3-4db2-ad81-ac8a28adbcb8" providerId="ADAL" clId="{36F4AE3F-5BF9-C746-AF4C-B9F0D8997E3B}" dt="2021-04-16T17:31:07.463" v="1430" actId="14100"/>
          <ac:spMkLst>
            <pc:docMk/>
            <pc:sldMk cId="2622114666" sldId="268"/>
            <ac:spMk id="9" creationId="{63E7D9E7-FC2A-024E-9218-DDB6AA6D78E8}"/>
          </ac:spMkLst>
        </pc:spChg>
        <pc:spChg chg="add mod">
          <ac:chgData name="Zrinka Jurčević" userId="0b24b88d-47f3-4db2-ad81-ac8a28adbcb8" providerId="ADAL" clId="{36F4AE3F-5BF9-C746-AF4C-B9F0D8997E3B}" dt="2021-04-16T17:30:51.214" v="1418" actId="1076"/>
          <ac:spMkLst>
            <pc:docMk/>
            <pc:sldMk cId="2622114666" sldId="268"/>
            <ac:spMk id="11" creationId="{624CDC56-8073-C04E-AF92-00BAA9FB7477}"/>
          </ac:spMkLst>
        </pc:spChg>
        <pc:picChg chg="mod">
          <ac:chgData name="Zrinka Jurčević" userId="0b24b88d-47f3-4db2-ad81-ac8a28adbcb8" providerId="ADAL" clId="{36F4AE3F-5BF9-C746-AF4C-B9F0D8997E3B}" dt="2021-04-16T17:30:13.934" v="1392" actId="1076"/>
          <ac:picMkLst>
            <pc:docMk/>
            <pc:sldMk cId="2622114666" sldId="268"/>
            <ac:picMk id="10" creationId="{00000000-0000-0000-0000-000000000000}"/>
          </ac:picMkLst>
        </pc:picChg>
      </pc:sldChg>
      <pc:sldChg chg="addSp delSp modSp mod">
        <pc:chgData name="Zrinka Jurčević" userId="0b24b88d-47f3-4db2-ad81-ac8a28adbcb8" providerId="ADAL" clId="{36F4AE3F-5BF9-C746-AF4C-B9F0D8997E3B}" dt="2021-04-16T18:10:50.895" v="2435"/>
        <pc:sldMkLst>
          <pc:docMk/>
          <pc:sldMk cId="2283979478" sldId="269"/>
        </pc:sldMkLst>
        <pc:spChg chg="add mod">
          <ac:chgData name="Zrinka Jurčević" userId="0b24b88d-47f3-4db2-ad81-ac8a28adbcb8" providerId="ADAL" clId="{36F4AE3F-5BF9-C746-AF4C-B9F0D8997E3B}" dt="2021-04-16T17:59:25.378" v="2107" actId="1076"/>
          <ac:spMkLst>
            <pc:docMk/>
            <pc:sldMk cId="2283979478" sldId="269"/>
            <ac:spMk id="2" creationId="{F2C88F2C-89E8-E942-88F7-ADF8EE43FB38}"/>
          </ac:spMkLst>
        </pc:spChg>
        <pc:spChg chg="add mod">
          <ac:chgData name="Zrinka Jurčević" userId="0b24b88d-47f3-4db2-ad81-ac8a28adbcb8" providerId="ADAL" clId="{36F4AE3F-5BF9-C746-AF4C-B9F0D8997E3B}" dt="2021-04-16T18:00:49.885" v="2196" actId="1076"/>
          <ac:spMkLst>
            <pc:docMk/>
            <pc:sldMk cId="2283979478" sldId="269"/>
            <ac:spMk id="3" creationId="{C20FE9C2-85AC-F74C-BAAF-C0322AA4BB5E}"/>
          </ac:spMkLst>
        </pc:spChg>
        <pc:spChg chg="add mod">
          <ac:chgData name="Zrinka Jurčević" userId="0b24b88d-47f3-4db2-ad81-ac8a28adbcb8" providerId="ADAL" clId="{36F4AE3F-5BF9-C746-AF4C-B9F0D8997E3B}" dt="2021-04-16T18:08:48.496" v="2298" actId="20577"/>
          <ac:spMkLst>
            <pc:docMk/>
            <pc:sldMk cId="2283979478" sldId="269"/>
            <ac:spMk id="25" creationId="{383DA32A-5B68-0C4D-9218-79B719ACF848}"/>
          </ac:spMkLst>
        </pc:spChg>
        <pc:spChg chg="add mod">
          <ac:chgData name="Zrinka Jurčević" userId="0b24b88d-47f3-4db2-ad81-ac8a28adbcb8" providerId="ADAL" clId="{36F4AE3F-5BF9-C746-AF4C-B9F0D8997E3B}" dt="2021-04-16T18:09:15.350" v="2348" actId="14100"/>
          <ac:spMkLst>
            <pc:docMk/>
            <pc:sldMk cId="2283979478" sldId="269"/>
            <ac:spMk id="26" creationId="{0D650F81-6E59-0E45-8BDA-37C498C27D63}"/>
          </ac:spMkLst>
        </pc:spChg>
        <pc:spChg chg="add mod">
          <ac:chgData name="Zrinka Jurčević" userId="0b24b88d-47f3-4db2-ad81-ac8a28adbcb8" providerId="ADAL" clId="{36F4AE3F-5BF9-C746-AF4C-B9F0D8997E3B}" dt="2021-04-16T18:10:26.904" v="2434" actId="1076"/>
          <ac:spMkLst>
            <pc:docMk/>
            <pc:sldMk cId="2283979478" sldId="269"/>
            <ac:spMk id="27" creationId="{41CC2140-8D6F-E74C-9C72-8DD658767956}"/>
          </ac:spMkLst>
        </pc:spChg>
        <pc:picChg chg="mod">
          <ac:chgData name="Zrinka Jurčević" userId="0b24b88d-47f3-4db2-ad81-ac8a28adbcb8" providerId="ADAL" clId="{36F4AE3F-5BF9-C746-AF4C-B9F0D8997E3B}" dt="2021-04-16T18:10:50.895" v="2435"/>
          <ac:picMkLst>
            <pc:docMk/>
            <pc:sldMk cId="2283979478" sldId="269"/>
            <ac:picMk id="8" creationId="{55E966A6-59EB-634D-A08B-DA6BC33DB7A3}"/>
          </ac:picMkLst>
        </pc:picChg>
        <pc:picChg chg="del">
          <ac:chgData name="Zrinka Jurčević" userId="0b24b88d-47f3-4db2-ad81-ac8a28adbcb8" providerId="ADAL" clId="{36F4AE3F-5BF9-C746-AF4C-B9F0D8997E3B}" dt="2021-04-16T18:02:30.017" v="2199" actId="478"/>
          <ac:picMkLst>
            <pc:docMk/>
            <pc:sldMk cId="2283979478" sldId="269"/>
            <ac:picMk id="11" creationId="{E31474D2-C964-B243-8816-7329D5918B24}"/>
          </ac:picMkLst>
        </pc:picChg>
        <pc:picChg chg="del mod">
          <ac:chgData name="Zrinka Jurčević" userId="0b24b88d-47f3-4db2-ad81-ac8a28adbcb8" providerId="ADAL" clId="{36F4AE3F-5BF9-C746-AF4C-B9F0D8997E3B}" dt="2021-04-16T18:04:08.230" v="2206" actId="478"/>
          <ac:picMkLst>
            <pc:docMk/>
            <pc:sldMk cId="2283979478" sldId="269"/>
            <ac:picMk id="12" creationId="{3903F588-7A9B-D04B-8298-A2BC5949960C}"/>
          </ac:picMkLst>
        </pc:picChg>
        <pc:picChg chg="del mod">
          <ac:chgData name="Zrinka Jurčević" userId="0b24b88d-47f3-4db2-ad81-ac8a28adbcb8" providerId="ADAL" clId="{36F4AE3F-5BF9-C746-AF4C-B9F0D8997E3B}" dt="2021-04-16T18:04:37.781" v="2214" actId="478"/>
          <ac:picMkLst>
            <pc:docMk/>
            <pc:sldMk cId="2283979478" sldId="269"/>
            <ac:picMk id="13" creationId="{0177BD3E-D90E-6B47-9B2F-6F4CBF1CEEFF}"/>
          </ac:picMkLst>
        </pc:picChg>
        <pc:picChg chg="del">
          <ac:chgData name="Zrinka Jurčević" userId="0b24b88d-47f3-4db2-ad81-ac8a28adbcb8" providerId="ADAL" clId="{36F4AE3F-5BF9-C746-AF4C-B9F0D8997E3B}" dt="2021-04-16T18:06:05.462" v="2226" actId="478"/>
          <ac:picMkLst>
            <pc:docMk/>
            <pc:sldMk cId="2283979478" sldId="269"/>
            <ac:picMk id="14" creationId="{E5308795-4DA2-DA41-9A58-42FCD1E25773}"/>
          </ac:picMkLst>
        </pc:picChg>
        <pc:picChg chg="del">
          <ac:chgData name="Zrinka Jurčević" userId="0b24b88d-47f3-4db2-ad81-ac8a28adbcb8" providerId="ADAL" clId="{36F4AE3F-5BF9-C746-AF4C-B9F0D8997E3B}" dt="2021-04-16T18:06:07.533" v="2227" actId="478"/>
          <ac:picMkLst>
            <pc:docMk/>
            <pc:sldMk cId="2283979478" sldId="269"/>
            <ac:picMk id="15" creationId="{BDD72683-E431-D340-B212-E0DB0CD4181A}"/>
          </ac:picMkLst>
        </pc:picChg>
        <pc:picChg chg="add mod">
          <ac:chgData name="Zrinka Jurčević" userId="0b24b88d-47f3-4db2-ad81-ac8a28adbcb8" providerId="ADAL" clId="{36F4AE3F-5BF9-C746-AF4C-B9F0D8997E3B}" dt="2021-04-16T18:06:17.579" v="2229" actId="14100"/>
          <ac:picMkLst>
            <pc:docMk/>
            <pc:sldMk cId="2283979478" sldId="269"/>
            <ac:picMk id="16" creationId="{F7A68610-48A7-B84E-9AEC-68D3FA694374}"/>
          </ac:picMkLst>
        </pc:picChg>
        <pc:picChg chg="add mod">
          <ac:chgData name="Zrinka Jurčević" userId="0b24b88d-47f3-4db2-ad81-ac8a28adbcb8" providerId="ADAL" clId="{36F4AE3F-5BF9-C746-AF4C-B9F0D8997E3B}" dt="2021-04-16T18:06:12.671" v="2228" actId="14100"/>
          <ac:picMkLst>
            <pc:docMk/>
            <pc:sldMk cId="2283979478" sldId="269"/>
            <ac:picMk id="18" creationId="{45B7A09B-FA6E-ED45-AC42-C1E5DA61F133}"/>
          </ac:picMkLst>
        </pc:picChg>
        <pc:picChg chg="add mod">
          <ac:chgData name="Zrinka Jurčević" userId="0b24b88d-47f3-4db2-ad81-ac8a28adbcb8" providerId="ADAL" clId="{36F4AE3F-5BF9-C746-AF4C-B9F0D8997E3B}" dt="2021-04-16T18:06:02.797" v="2225" actId="14861"/>
          <ac:picMkLst>
            <pc:docMk/>
            <pc:sldMk cId="2283979478" sldId="269"/>
            <ac:picMk id="20" creationId="{45E6226C-AA09-9444-A751-67DBE8B5E3E2}"/>
          </ac:picMkLst>
        </pc:picChg>
        <pc:picChg chg="add mod">
          <ac:chgData name="Zrinka Jurčević" userId="0b24b88d-47f3-4db2-ad81-ac8a28adbcb8" providerId="ADAL" clId="{36F4AE3F-5BF9-C746-AF4C-B9F0D8997E3B}" dt="2021-04-16T18:07:20.214" v="2242" actId="14861"/>
          <ac:picMkLst>
            <pc:docMk/>
            <pc:sldMk cId="2283979478" sldId="269"/>
            <ac:picMk id="22" creationId="{92961D74-877A-9749-86CC-BD775F9623D2}"/>
          </ac:picMkLst>
        </pc:picChg>
        <pc:picChg chg="add mod">
          <ac:chgData name="Zrinka Jurčević" userId="0b24b88d-47f3-4db2-ad81-ac8a28adbcb8" providerId="ADAL" clId="{36F4AE3F-5BF9-C746-AF4C-B9F0D8997E3B}" dt="2021-04-16T18:07:38.751" v="2246" actId="14861"/>
          <ac:picMkLst>
            <pc:docMk/>
            <pc:sldMk cId="2283979478" sldId="269"/>
            <ac:picMk id="24" creationId="{C383D2B5-27B6-2742-98C7-95AA7E76A4B1}"/>
          </ac:picMkLst>
        </pc:picChg>
      </pc:sldChg>
      <pc:sldChg chg="addSp modSp mod modAnim">
        <pc:chgData name="Zrinka Jurčević" userId="0b24b88d-47f3-4db2-ad81-ac8a28adbcb8" providerId="ADAL" clId="{36F4AE3F-5BF9-C746-AF4C-B9F0D8997E3B}" dt="2021-04-16T18:22:12.176" v="2569"/>
        <pc:sldMkLst>
          <pc:docMk/>
          <pc:sldMk cId="4149937589" sldId="270"/>
        </pc:sldMkLst>
        <pc:spChg chg="add mod">
          <ac:chgData name="Zrinka Jurčević" userId="0b24b88d-47f3-4db2-ad81-ac8a28adbcb8" providerId="ADAL" clId="{36F4AE3F-5BF9-C746-AF4C-B9F0D8997E3B}" dt="2021-04-16T17:20:26.906" v="988" actId="1076"/>
          <ac:spMkLst>
            <pc:docMk/>
            <pc:sldMk cId="4149937589" sldId="270"/>
            <ac:spMk id="2" creationId="{82A70679-88B1-A540-85C9-D81273801BF6}"/>
          </ac:spMkLst>
        </pc:spChg>
        <pc:spChg chg="add mod">
          <ac:chgData name="Zrinka Jurčević" userId="0b24b88d-47f3-4db2-ad81-ac8a28adbcb8" providerId="ADAL" clId="{36F4AE3F-5BF9-C746-AF4C-B9F0D8997E3B}" dt="2021-04-16T17:19:33.677" v="978" actId="20577"/>
          <ac:spMkLst>
            <pc:docMk/>
            <pc:sldMk cId="4149937589" sldId="270"/>
            <ac:spMk id="3" creationId="{51D0A3E8-8054-0C48-BA6C-1ECE4C395E7A}"/>
          </ac:spMkLst>
        </pc:spChg>
        <pc:spChg chg="add mod">
          <ac:chgData name="Zrinka Jurčević" userId="0b24b88d-47f3-4db2-ad81-ac8a28adbcb8" providerId="ADAL" clId="{36F4AE3F-5BF9-C746-AF4C-B9F0D8997E3B}" dt="2021-04-16T17:20:14.252" v="986" actId="20577"/>
          <ac:spMkLst>
            <pc:docMk/>
            <pc:sldMk cId="4149937589" sldId="270"/>
            <ac:spMk id="4" creationId="{A74A9C74-F5E0-FA4F-9077-EE111971758A}"/>
          </ac:spMkLst>
        </pc:spChg>
        <pc:spChg chg="mod">
          <ac:chgData name="Zrinka Jurčević" userId="0b24b88d-47f3-4db2-ad81-ac8a28adbcb8" providerId="ADAL" clId="{36F4AE3F-5BF9-C746-AF4C-B9F0D8997E3B}" dt="2021-04-16T17:18:43.312" v="970" actId="1076"/>
          <ac:spMkLst>
            <pc:docMk/>
            <pc:sldMk cId="4149937589" sldId="270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36F4AE3F-5BF9-C746-AF4C-B9F0D8997E3B}" dt="2021-04-16T17:20:59.325" v="1026" actId="1076"/>
          <ac:spMkLst>
            <pc:docMk/>
            <pc:sldMk cId="4149937589" sldId="270"/>
            <ac:spMk id="9" creationId="{FE6D271D-496C-B041-8F82-69C51624AB16}"/>
          </ac:spMkLst>
        </pc:spChg>
        <pc:spChg chg="add mod">
          <ac:chgData name="Zrinka Jurčević" userId="0b24b88d-47f3-4db2-ad81-ac8a28adbcb8" providerId="ADAL" clId="{36F4AE3F-5BF9-C746-AF4C-B9F0D8997E3B}" dt="2021-04-16T17:21:15.825" v="1037" actId="1076"/>
          <ac:spMkLst>
            <pc:docMk/>
            <pc:sldMk cId="4149937589" sldId="270"/>
            <ac:spMk id="11" creationId="{BCE49160-AF64-4446-8054-96CAFC6B89B5}"/>
          </ac:spMkLst>
        </pc:spChg>
        <pc:picChg chg="mod">
          <ac:chgData name="Zrinka Jurčević" userId="0b24b88d-47f3-4db2-ad81-ac8a28adbcb8" providerId="ADAL" clId="{36F4AE3F-5BF9-C746-AF4C-B9F0D8997E3B}" dt="2021-04-16T17:20:23.406" v="987" actId="1076"/>
          <ac:picMkLst>
            <pc:docMk/>
            <pc:sldMk cId="4149937589" sldId="270"/>
            <ac:picMk id="7" creationId="{00000000-0000-0000-0000-000000000000}"/>
          </ac:picMkLst>
        </pc:picChg>
        <pc:picChg chg="add mod modCrop">
          <ac:chgData name="Zrinka Jurčević" userId="0b24b88d-47f3-4db2-ad81-ac8a28adbcb8" providerId="ADAL" clId="{36F4AE3F-5BF9-C746-AF4C-B9F0D8997E3B}" dt="2021-04-16T17:22:18.041" v="1048" actId="1076"/>
          <ac:picMkLst>
            <pc:docMk/>
            <pc:sldMk cId="4149937589" sldId="270"/>
            <ac:picMk id="13" creationId="{D1715B33-3906-A84C-81DF-79E0E813C4ED}"/>
          </ac:picMkLst>
        </pc:picChg>
      </pc:sldChg>
      <pc:sldChg chg="addSp modSp mod modAnim">
        <pc:chgData name="Zrinka Jurčević" userId="0b24b88d-47f3-4db2-ad81-ac8a28adbcb8" providerId="ADAL" clId="{36F4AE3F-5BF9-C746-AF4C-B9F0D8997E3B}" dt="2021-04-16T18:30:59.276" v="2632"/>
        <pc:sldMkLst>
          <pc:docMk/>
          <pc:sldMk cId="2415854040" sldId="271"/>
        </pc:sldMkLst>
        <pc:spChg chg="add mod">
          <ac:chgData name="Zrinka Jurčević" userId="0b24b88d-47f3-4db2-ad81-ac8a28adbcb8" providerId="ADAL" clId="{36F4AE3F-5BF9-C746-AF4C-B9F0D8997E3B}" dt="2021-04-16T16:48:01.971" v="196" actId="1076"/>
          <ac:spMkLst>
            <pc:docMk/>
            <pc:sldMk cId="2415854040" sldId="271"/>
            <ac:spMk id="2" creationId="{60E20781-BDA8-4B43-86CD-A4B76BFDEBF9}"/>
          </ac:spMkLst>
        </pc:spChg>
        <pc:spChg chg="mod">
          <ac:chgData name="Zrinka Jurčević" userId="0b24b88d-47f3-4db2-ad81-ac8a28adbcb8" providerId="ADAL" clId="{36F4AE3F-5BF9-C746-AF4C-B9F0D8997E3B}" dt="2021-04-16T16:47:56.846" v="195" actId="1076"/>
          <ac:spMkLst>
            <pc:docMk/>
            <pc:sldMk cId="2415854040" sldId="271"/>
            <ac:spMk id="11" creationId="{48A6CCD3-0FE8-C640-8847-B912FFB5F225}"/>
          </ac:spMkLst>
        </pc:spChg>
        <pc:spChg chg="add mod">
          <ac:chgData name="Zrinka Jurčević" userId="0b24b88d-47f3-4db2-ad81-ac8a28adbcb8" providerId="ADAL" clId="{36F4AE3F-5BF9-C746-AF4C-B9F0D8997E3B}" dt="2021-04-16T16:48:05.217" v="197" actId="1076"/>
          <ac:spMkLst>
            <pc:docMk/>
            <pc:sldMk cId="2415854040" sldId="271"/>
            <ac:spMk id="12" creationId="{ED091488-1AC9-C448-A042-EE23FA4B73C3}"/>
          </ac:spMkLst>
        </pc:spChg>
        <pc:spChg chg="add mod">
          <ac:chgData name="Zrinka Jurčević" userId="0b24b88d-47f3-4db2-ad81-ac8a28adbcb8" providerId="ADAL" clId="{36F4AE3F-5BF9-C746-AF4C-B9F0D8997E3B}" dt="2021-04-16T16:48:10.230" v="198" actId="1076"/>
          <ac:spMkLst>
            <pc:docMk/>
            <pc:sldMk cId="2415854040" sldId="271"/>
            <ac:spMk id="13" creationId="{581A73EB-F3FD-E94E-8F1C-A97591D43333}"/>
          </ac:spMkLst>
        </pc:spChg>
        <pc:spChg chg="add mod">
          <ac:chgData name="Zrinka Jurčević" userId="0b24b88d-47f3-4db2-ad81-ac8a28adbcb8" providerId="ADAL" clId="{36F4AE3F-5BF9-C746-AF4C-B9F0D8997E3B}" dt="2021-04-16T16:48:15.132" v="199" actId="1076"/>
          <ac:spMkLst>
            <pc:docMk/>
            <pc:sldMk cId="2415854040" sldId="271"/>
            <ac:spMk id="14" creationId="{015E0452-6A52-604A-BFF3-129F88F247AC}"/>
          </ac:spMkLst>
        </pc:spChg>
        <pc:spChg chg="add mod">
          <ac:chgData name="Zrinka Jurčević" userId="0b24b88d-47f3-4db2-ad81-ac8a28adbcb8" providerId="ADAL" clId="{36F4AE3F-5BF9-C746-AF4C-B9F0D8997E3B}" dt="2021-04-16T16:48:19.265" v="200" actId="1076"/>
          <ac:spMkLst>
            <pc:docMk/>
            <pc:sldMk cId="2415854040" sldId="271"/>
            <ac:spMk id="15" creationId="{507E1648-F07A-4A46-AF75-B237750AE0EF}"/>
          </ac:spMkLst>
        </pc:spChg>
        <pc:spChg chg="add mod">
          <ac:chgData name="Zrinka Jurčević" userId="0b24b88d-47f3-4db2-ad81-ac8a28adbcb8" providerId="ADAL" clId="{36F4AE3F-5BF9-C746-AF4C-B9F0D8997E3B}" dt="2021-04-16T16:48:23.519" v="201" actId="1076"/>
          <ac:spMkLst>
            <pc:docMk/>
            <pc:sldMk cId="2415854040" sldId="271"/>
            <ac:spMk id="16" creationId="{463EAC93-DCC5-0340-9AE1-CAD1F7E8DBF1}"/>
          </ac:spMkLst>
        </pc:spChg>
        <pc:spChg chg="add mod">
          <ac:chgData name="Zrinka Jurčević" userId="0b24b88d-47f3-4db2-ad81-ac8a28adbcb8" providerId="ADAL" clId="{36F4AE3F-5BF9-C746-AF4C-B9F0D8997E3B}" dt="2021-04-16T18:14:05.040" v="2473" actId="1076"/>
          <ac:spMkLst>
            <pc:docMk/>
            <pc:sldMk cId="2415854040" sldId="271"/>
            <ac:spMk id="18" creationId="{541BDFCC-FDFA-0245-BB38-0D3005003DD2}"/>
          </ac:spMkLst>
        </pc:spChg>
        <pc:picChg chg="mod">
          <ac:chgData name="Zrinka Jurčević" userId="0b24b88d-47f3-4db2-ad81-ac8a28adbcb8" providerId="ADAL" clId="{36F4AE3F-5BF9-C746-AF4C-B9F0D8997E3B}" dt="2021-04-16T16:50:18.913" v="206" actId="1076"/>
          <ac:picMkLst>
            <pc:docMk/>
            <pc:sldMk cId="2415854040" sldId="271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36F4AE3F-5BF9-C746-AF4C-B9F0D8997E3B}" dt="2021-04-16T16:46:58.539" v="153" actId="1076"/>
          <ac:picMkLst>
            <pc:docMk/>
            <pc:sldMk cId="2415854040" sldId="271"/>
            <ac:picMk id="10" creationId="{00000000-0000-0000-0000-000000000000}"/>
          </ac:picMkLst>
        </pc:picChg>
        <pc:picChg chg="add mod modCrop">
          <ac:chgData name="Zrinka Jurčević" userId="0b24b88d-47f3-4db2-ad81-ac8a28adbcb8" providerId="ADAL" clId="{36F4AE3F-5BF9-C746-AF4C-B9F0D8997E3B}" dt="2021-04-16T18:13:49.248" v="2471" actId="732"/>
          <ac:picMkLst>
            <pc:docMk/>
            <pc:sldMk cId="2415854040" sldId="271"/>
            <ac:picMk id="17" creationId="{355DC55E-F427-6E48-A8F4-F82620004200}"/>
          </ac:picMkLst>
        </pc:picChg>
      </pc:sldChg>
      <pc:sldChg chg="addSp modSp mod modAnim">
        <pc:chgData name="Zrinka Jurčević" userId="0b24b88d-47f3-4db2-ad81-ac8a28adbcb8" providerId="ADAL" clId="{36F4AE3F-5BF9-C746-AF4C-B9F0D8997E3B}" dt="2021-04-17T09:32:01.106" v="2635" actId="20577"/>
        <pc:sldMkLst>
          <pc:docMk/>
          <pc:sldMk cId="3158467256" sldId="272"/>
        </pc:sldMkLst>
        <pc:spChg chg="add mod">
          <ac:chgData name="Zrinka Jurčević" userId="0b24b88d-47f3-4db2-ad81-ac8a28adbcb8" providerId="ADAL" clId="{36F4AE3F-5BF9-C746-AF4C-B9F0D8997E3B}" dt="2021-04-16T16:58:01.546" v="566" actId="1076"/>
          <ac:spMkLst>
            <pc:docMk/>
            <pc:sldMk cId="3158467256" sldId="272"/>
            <ac:spMk id="2" creationId="{486DF427-4C91-D545-BE92-1A6D82E615FB}"/>
          </ac:spMkLst>
        </pc:spChg>
        <pc:spChg chg="add mod">
          <ac:chgData name="Zrinka Jurčević" userId="0b24b88d-47f3-4db2-ad81-ac8a28adbcb8" providerId="ADAL" clId="{36F4AE3F-5BF9-C746-AF4C-B9F0D8997E3B}" dt="2021-04-16T16:56:24.117" v="482" actId="1076"/>
          <ac:spMkLst>
            <pc:docMk/>
            <pc:sldMk cId="3158467256" sldId="272"/>
            <ac:spMk id="3" creationId="{67436786-C33F-4243-92F7-3AD01A14B9D8}"/>
          </ac:spMkLst>
        </pc:spChg>
        <pc:spChg chg="add mod">
          <ac:chgData name="Zrinka Jurčević" userId="0b24b88d-47f3-4db2-ad81-ac8a28adbcb8" providerId="ADAL" clId="{36F4AE3F-5BF9-C746-AF4C-B9F0D8997E3B}" dt="2021-04-16T16:54:42.154" v="426" actId="14100"/>
          <ac:spMkLst>
            <pc:docMk/>
            <pc:sldMk cId="3158467256" sldId="272"/>
            <ac:spMk id="4" creationId="{BC2EB947-123B-B347-8170-73A733E43E07}"/>
          </ac:spMkLst>
        </pc:spChg>
        <pc:spChg chg="add mod">
          <ac:chgData name="Zrinka Jurčević" userId="0b24b88d-47f3-4db2-ad81-ac8a28adbcb8" providerId="ADAL" clId="{36F4AE3F-5BF9-C746-AF4C-B9F0D8997E3B}" dt="2021-04-16T16:56:48.453" v="487" actId="1076"/>
          <ac:spMkLst>
            <pc:docMk/>
            <pc:sldMk cId="3158467256" sldId="272"/>
            <ac:spMk id="9" creationId="{25752120-3759-0E47-949C-6808EDB8521B}"/>
          </ac:spMkLst>
        </pc:spChg>
        <pc:spChg chg="add mod">
          <ac:chgData name="Zrinka Jurčević" userId="0b24b88d-47f3-4db2-ad81-ac8a28adbcb8" providerId="ADAL" clId="{36F4AE3F-5BF9-C746-AF4C-B9F0D8997E3B}" dt="2021-04-16T18:16:05.915" v="2482" actId="114"/>
          <ac:spMkLst>
            <pc:docMk/>
            <pc:sldMk cId="3158467256" sldId="272"/>
            <ac:spMk id="11" creationId="{49FEBBB1-E522-5A46-92DE-3877A75EA47C}"/>
          </ac:spMkLst>
        </pc:spChg>
        <pc:spChg chg="add mod">
          <ac:chgData name="Zrinka Jurčević" userId="0b24b88d-47f3-4db2-ad81-ac8a28adbcb8" providerId="ADAL" clId="{36F4AE3F-5BF9-C746-AF4C-B9F0D8997E3B}" dt="2021-04-16T16:56:27.249" v="483" actId="1076"/>
          <ac:spMkLst>
            <pc:docMk/>
            <pc:sldMk cId="3158467256" sldId="272"/>
            <ac:spMk id="12" creationId="{CBD55DAE-4D36-424D-99C7-80E219CE3520}"/>
          </ac:spMkLst>
        </pc:spChg>
        <pc:spChg chg="add mod">
          <ac:chgData name="Zrinka Jurčević" userId="0b24b88d-47f3-4db2-ad81-ac8a28adbcb8" providerId="ADAL" clId="{36F4AE3F-5BF9-C746-AF4C-B9F0D8997E3B}" dt="2021-04-17T09:32:01.106" v="2635" actId="20577"/>
          <ac:spMkLst>
            <pc:docMk/>
            <pc:sldMk cId="3158467256" sldId="272"/>
            <ac:spMk id="13" creationId="{B56CBFE6-51D3-BE4B-94A8-FE16D28B846B}"/>
          </ac:spMkLst>
        </pc:spChg>
        <pc:picChg chg="mod">
          <ac:chgData name="Zrinka Jurčević" userId="0b24b88d-47f3-4db2-ad81-ac8a28adbcb8" providerId="ADAL" clId="{36F4AE3F-5BF9-C746-AF4C-B9F0D8997E3B}" dt="2021-04-16T16:54:38.343" v="425" actId="1076"/>
          <ac:picMkLst>
            <pc:docMk/>
            <pc:sldMk cId="3158467256" sldId="272"/>
            <ac:picMk id="7" creationId="{00000000-0000-0000-0000-000000000000}"/>
          </ac:picMkLst>
        </pc:picChg>
      </pc:sldChg>
      <pc:sldChg chg="addSp delSp modSp mod delAnim modAnim">
        <pc:chgData name="Zrinka Jurčević" userId="0b24b88d-47f3-4db2-ad81-ac8a28adbcb8" providerId="ADAL" clId="{36F4AE3F-5BF9-C746-AF4C-B9F0D8997E3B}" dt="2021-04-17T09:45:33.564" v="2667" actId="1076"/>
        <pc:sldMkLst>
          <pc:docMk/>
          <pc:sldMk cId="1090928976" sldId="273"/>
        </pc:sldMkLst>
        <pc:spChg chg="add del mod">
          <ac:chgData name="Zrinka Jurčević" userId="0b24b88d-47f3-4db2-ad81-ac8a28adbcb8" providerId="ADAL" clId="{36F4AE3F-5BF9-C746-AF4C-B9F0D8997E3B}" dt="2021-04-16T17:11:48.987" v="797"/>
          <ac:spMkLst>
            <pc:docMk/>
            <pc:sldMk cId="1090928976" sldId="273"/>
            <ac:spMk id="2" creationId="{A8E117FB-9274-384F-B75A-777668AA86EC}"/>
          </ac:spMkLst>
        </pc:spChg>
        <pc:spChg chg="add mod">
          <ac:chgData name="Zrinka Jurčević" userId="0b24b88d-47f3-4db2-ad81-ac8a28adbcb8" providerId="ADAL" clId="{36F4AE3F-5BF9-C746-AF4C-B9F0D8997E3B}" dt="2021-04-16T17:11:05.863" v="755" actId="1076"/>
          <ac:spMkLst>
            <pc:docMk/>
            <pc:sldMk cId="1090928976" sldId="273"/>
            <ac:spMk id="3" creationId="{A842ED43-9F3B-DA42-9590-83AA7A6E4A30}"/>
          </ac:spMkLst>
        </pc:spChg>
        <pc:spChg chg="add mod">
          <ac:chgData name="Zrinka Jurčević" userId="0b24b88d-47f3-4db2-ad81-ac8a28adbcb8" providerId="ADAL" clId="{36F4AE3F-5BF9-C746-AF4C-B9F0D8997E3B}" dt="2021-04-17T09:44:47.014" v="2659" actId="1076"/>
          <ac:spMkLst>
            <pc:docMk/>
            <pc:sldMk cId="1090928976" sldId="273"/>
            <ac:spMk id="4" creationId="{857464F0-6F0E-FF43-BD9D-29739710BCAA}"/>
          </ac:spMkLst>
        </pc:spChg>
        <pc:spChg chg="mod">
          <ac:chgData name="Zrinka Jurčević" userId="0b24b88d-47f3-4db2-ad81-ac8a28adbcb8" providerId="ADAL" clId="{36F4AE3F-5BF9-C746-AF4C-B9F0D8997E3B}" dt="2021-04-17T09:43:42.667" v="2640" actId="1076"/>
          <ac:spMkLst>
            <pc:docMk/>
            <pc:sldMk cId="1090928976" sldId="273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36F4AE3F-5BF9-C746-AF4C-B9F0D8997E3B}" dt="2021-04-17T09:44:31.127" v="2654" actId="1076"/>
          <ac:spMkLst>
            <pc:docMk/>
            <pc:sldMk cId="1090928976" sldId="273"/>
            <ac:spMk id="9" creationId="{EBD39FCF-9279-DA4A-93D3-939C37D1A336}"/>
          </ac:spMkLst>
        </pc:spChg>
        <pc:spChg chg="add mod">
          <ac:chgData name="Zrinka Jurčević" userId="0b24b88d-47f3-4db2-ad81-ac8a28adbcb8" providerId="ADAL" clId="{36F4AE3F-5BF9-C746-AF4C-B9F0D8997E3B}" dt="2021-04-17T09:44:49.447" v="2660" actId="1076"/>
          <ac:spMkLst>
            <pc:docMk/>
            <pc:sldMk cId="1090928976" sldId="273"/>
            <ac:spMk id="14" creationId="{B3405553-38CB-3345-80AA-64BD81C59BEF}"/>
          </ac:spMkLst>
        </pc:spChg>
        <pc:spChg chg="add mod">
          <ac:chgData name="Zrinka Jurčević" userId="0b24b88d-47f3-4db2-ad81-ac8a28adbcb8" providerId="ADAL" clId="{36F4AE3F-5BF9-C746-AF4C-B9F0D8997E3B}" dt="2021-04-17T09:45:33.564" v="2667" actId="1076"/>
          <ac:spMkLst>
            <pc:docMk/>
            <pc:sldMk cId="1090928976" sldId="273"/>
            <ac:spMk id="15" creationId="{91B22285-127C-B045-8871-4A0FA97992F5}"/>
          </ac:spMkLst>
        </pc:spChg>
        <pc:spChg chg="add mod">
          <ac:chgData name="Zrinka Jurčević" userId="0b24b88d-47f3-4db2-ad81-ac8a28adbcb8" providerId="ADAL" clId="{36F4AE3F-5BF9-C746-AF4C-B9F0D8997E3B}" dt="2021-04-17T09:45:01.566" v="2662" actId="1076"/>
          <ac:spMkLst>
            <pc:docMk/>
            <pc:sldMk cId="1090928976" sldId="273"/>
            <ac:spMk id="16" creationId="{E23E4901-635A-A24A-8AF6-40B894E07BDF}"/>
          </ac:spMkLst>
        </pc:spChg>
        <pc:spChg chg="add mod">
          <ac:chgData name="Zrinka Jurčević" userId="0b24b88d-47f3-4db2-ad81-ac8a28adbcb8" providerId="ADAL" clId="{36F4AE3F-5BF9-C746-AF4C-B9F0D8997E3B}" dt="2021-04-17T09:44:19.855" v="2651" actId="1076"/>
          <ac:spMkLst>
            <pc:docMk/>
            <pc:sldMk cId="1090928976" sldId="273"/>
            <ac:spMk id="17" creationId="{FC563888-9754-F348-B9BF-78A71CD53E5E}"/>
          </ac:spMkLst>
        </pc:spChg>
        <pc:spChg chg="add mod">
          <ac:chgData name="Zrinka Jurčević" userId="0b24b88d-47f3-4db2-ad81-ac8a28adbcb8" providerId="ADAL" clId="{36F4AE3F-5BF9-C746-AF4C-B9F0D8997E3B}" dt="2021-04-17T09:44:12.316" v="2649" actId="1076"/>
          <ac:spMkLst>
            <pc:docMk/>
            <pc:sldMk cId="1090928976" sldId="273"/>
            <ac:spMk id="18" creationId="{2D1FCE23-4D27-9D4D-921F-FAE2AC3E6C21}"/>
          </ac:spMkLst>
        </pc:spChg>
        <pc:spChg chg="add mod">
          <ac:chgData name="Zrinka Jurčević" userId="0b24b88d-47f3-4db2-ad81-ac8a28adbcb8" providerId="ADAL" clId="{36F4AE3F-5BF9-C746-AF4C-B9F0D8997E3B}" dt="2021-04-17T09:44:16.834" v="2650" actId="1076"/>
          <ac:spMkLst>
            <pc:docMk/>
            <pc:sldMk cId="1090928976" sldId="273"/>
            <ac:spMk id="19" creationId="{25AFFA30-A00D-FE4C-B9EB-45ACDF42B53F}"/>
          </ac:spMkLst>
        </pc:spChg>
        <pc:spChg chg="add del mod">
          <ac:chgData name="Zrinka Jurčević" userId="0b24b88d-47f3-4db2-ad81-ac8a28adbcb8" providerId="ADAL" clId="{36F4AE3F-5BF9-C746-AF4C-B9F0D8997E3B}" dt="2021-04-16T17:16:19.210" v="916" actId="478"/>
          <ac:spMkLst>
            <pc:docMk/>
            <pc:sldMk cId="1090928976" sldId="273"/>
            <ac:spMk id="21" creationId="{66F4A192-72E7-BC49-B5DA-07BE9B921EEF}"/>
          </ac:spMkLst>
        </pc:spChg>
        <pc:spChg chg="add mod">
          <ac:chgData name="Zrinka Jurčević" userId="0b24b88d-47f3-4db2-ad81-ac8a28adbcb8" providerId="ADAL" clId="{36F4AE3F-5BF9-C746-AF4C-B9F0D8997E3B}" dt="2021-04-17T09:44:35.944" v="2658" actId="20577"/>
          <ac:spMkLst>
            <pc:docMk/>
            <pc:sldMk cId="1090928976" sldId="273"/>
            <ac:spMk id="22" creationId="{81ED892C-95CF-574B-B957-2E475F217AC3}"/>
          </ac:spMkLst>
        </pc:spChg>
        <pc:spChg chg="add mod">
          <ac:chgData name="Zrinka Jurčević" userId="0b24b88d-47f3-4db2-ad81-ac8a28adbcb8" providerId="ADAL" clId="{36F4AE3F-5BF9-C746-AF4C-B9F0D8997E3B}" dt="2021-04-17T09:45:05.283" v="2663" actId="1076"/>
          <ac:spMkLst>
            <pc:docMk/>
            <pc:sldMk cId="1090928976" sldId="273"/>
            <ac:spMk id="23" creationId="{A27C68C7-65ED-8241-AA6E-579C9C1E157D}"/>
          </ac:spMkLst>
        </pc:spChg>
        <pc:picChg chg="mod">
          <ac:chgData name="Zrinka Jurčević" userId="0b24b88d-47f3-4db2-ad81-ac8a28adbcb8" providerId="ADAL" clId="{36F4AE3F-5BF9-C746-AF4C-B9F0D8997E3B}" dt="2021-04-17T09:44:24.162" v="2652" actId="14100"/>
          <ac:picMkLst>
            <pc:docMk/>
            <pc:sldMk cId="1090928976" sldId="273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36F4AE3F-5BF9-C746-AF4C-B9F0D8997E3B}" dt="2021-04-17T09:43:52.282" v="2644" actId="1076"/>
          <ac:picMkLst>
            <pc:docMk/>
            <pc:sldMk cId="1090928976" sldId="273"/>
            <ac:picMk id="10" creationId="{00000000-0000-0000-0000-000000000000}"/>
          </ac:picMkLst>
        </pc:picChg>
        <pc:picChg chg="add del mod">
          <ac:chgData name="Zrinka Jurčević" userId="0b24b88d-47f3-4db2-ad81-ac8a28adbcb8" providerId="ADAL" clId="{36F4AE3F-5BF9-C746-AF4C-B9F0D8997E3B}" dt="2021-04-17T09:43:18.865" v="2636" actId="478"/>
          <ac:picMkLst>
            <pc:docMk/>
            <pc:sldMk cId="1090928976" sldId="273"/>
            <ac:picMk id="20" creationId="{9A3F5D48-E9B0-3A4D-85BD-965249349D3A}"/>
          </ac:picMkLst>
        </pc:picChg>
        <pc:cxnChg chg="add mod">
          <ac:chgData name="Zrinka Jurčević" userId="0b24b88d-47f3-4db2-ad81-ac8a28adbcb8" providerId="ADAL" clId="{36F4AE3F-5BF9-C746-AF4C-B9F0D8997E3B}" dt="2021-04-17T09:45:09.161" v="2664" actId="1076"/>
          <ac:cxnSpMkLst>
            <pc:docMk/>
            <pc:sldMk cId="1090928976" sldId="273"/>
            <ac:cxnSpMk id="12" creationId="{5B977E57-AC50-E042-861E-43F2C18BEBA6}"/>
          </ac:cxnSpMkLst>
        </pc:cxnChg>
      </pc:sldChg>
      <pc:sldChg chg="addSp modSp add mod modAnim">
        <pc:chgData name="Zrinka Jurčević" userId="0b24b88d-47f3-4db2-ad81-ac8a28adbcb8" providerId="ADAL" clId="{36F4AE3F-5BF9-C746-AF4C-B9F0D8997E3B}" dt="2021-04-16T18:23:48.978" v="2582"/>
        <pc:sldMkLst>
          <pc:docMk/>
          <pc:sldMk cId="3675428792" sldId="274"/>
        </pc:sldMkLst>
        <pc:spChg chg="add mod">
          <ac:chgData name="Zrinka Jurčević" userId="0b24b88d-47f3-4db2-ad81-ac8a28adbcb8" providerId="ADAL" clId="{36F4AE3F-5BF9-C746-AF4C-B9F0D8997E3B}" dt="2021-04-16T17:25:20.156" v="1199" actId="1076"/>
          <ac:spMkLst>
            <pc:docMk/>
            <pc:sldMk cId="3675428792" sldId="274"/>
            <ac:spMk id="2" creationId="{6060AFEF-03D7-1B4D-908F-0850C3E27B46}"/>
          </ac:spMkLst>
        </pc:spChg>
        <pc:spChg chg="add mod">
          <ac:chgData name="Zrinka Jurčević" userId="0b24b88d-47f3-4db2-ad81-ac8a28adbcb8" providerId="ADAL" clId="{36F4AE3F-5BF9-C746-AF4C-B9F0D8997E3B}" dt="2021-04-16T17:27:31.166" v="1344" actId="14100"/>
          <ac:spMkLst>
            <pc:docMk/>
            <pc:sldMk cId="3675428792" sldId="274"/>
            <ac:spMk id="3" creationId="{34F7C00F-D205-0C45-81FC-925A79CBBB0F}"/>
          </ac:spMkLst>
        </pc:spChg>
        <pc:spChg chg="add mod">
          <ac:chgData name="Zrinka Jurčević" userId="0b24b88d-47f3-4db2-ad81-ac8a28adbcb8" providerId="ADAL" clId="{36F4AE3F-5BF9-C746-AF4C-B9F0D8997E3B}" dt="2021-04-16T17:28:02.754" v="1350" actId="14100"/>
          <ac:spMkLst>
            <pc:docMk/>
            <pc:sldMk cId="3675428792" sldId="274"/>
            <ac:spMk id="4" creationId="{24E7245C-7698-014A-A1A5-411330AA0156}"/>
          </ac:spMkLst>
        </pc:spChg>
        <pc:spChg chg="mod">
          <ac:chgData name="Zrinka Jurčević" userId="0b24b88d-47f3-4db2-ad81-ac8a28adbcb8" providerId="ADAL" clId="{36F4AE3F-5BF9-C746-AF4C-B9F0D8997E3B}" dt="2021-04-16T17:24:51.287" v="1194" actId="1076"/>
          <ac:spMkLst>
            <pc:docMk/>
            <pc:sldMk cId="3675428792" sldId="274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36F4AE3F-5BF9-C746-AF4C-B9F0D8997E3B}" dt="2021-04-16T17:27:09.791" v="1339" actId="1076"/>
          <ac:spMkLst>
            <pc:docMk/>
            <pc:sldMk cId="3675428792" sldId="274"/>
            <ac:spMk id="9" creationId="{7F1C5A1E-F1AC-DD4B-9881-037D8D8A6DF5}"/>
          </ac:spMkLst>
        </pc:spChg>
        <pc:spChg chg="add mod">
          <ac:chgData name="Zrinka Jurčević" userId="0b24b88d-47f3-4db2-ad81-ac8a28adbcb8" providerId="ADAL" clId="{36F4AE3F-5BF9-C746-AF4C-B9F0D8997E3B}" dt="2021-04-16T17:24:48.946" v="1193"/>
          <ac:spMkLst>
            <pc:docMk/>
            <pc:sldMk cId="3675428792" sldId="274"/>
            <ac:spMk id="11" creationId="{CDA199D2-1C78-9A45-A0FA-B2531FB53073}"/>
          </ac:spMkLst>
        </pc:spChg>
        <pc:spChg chg="add mod">
          <ac:chgData name="Zrinka Jurčević" userId="0b24b88d-47f3-4db2-ad81-ac8a28adbcb8" providerId="ADAL" clId="{36F4AE3F-5BF9-C746-AF4C-B9F0D8997E3B}" dt="2021-04-16T17:27:06.729" v="1338" actId="1076"/>
          <ac:spMkLst>
            <pc:docMk/>
            <pc:sldMk cId="3675428792" sldId="274"/>
            <ac:spMk id="12" creationId="{A53FE293-ED51-0E41-9474-4E8CBDBEE690}"/>
          </ac:spMkLst>
        </pc:spChg>
        <pc:spChg chg="add mod">
          <ac:chgData name="Zrinka Jurčević" userId="0b24b88d-47f3-4db2-ad81-ac8a28adbcb8" providerId="ADAL" clId="{36F4AE3F-5BF9-C746-AF4C-B9F0D8997E3B}" dt="2021-04-16T17:27:22.364" v="1342" actId="1076"/>
          <ac:spMkLst>
            <pc:docMk/>
            <pc:sldMk cId="3675428792" sldId="274"/>
            <ac:spMk id="13" creationId="{00A4B7B9-BE21-D744-92F1-356A5D7013D3}"/>
          </ac:spMkLst>
        </pc:spChg>
        <pc:picChg chg="add mod">
          <ac:chgData name="Zrinka Jurčević" userId="0b24b88d-47f3-4db2-ad81-ac8a28adbcb8" providerId="ADAL" clId="{36F4AE3F-5BF9-C746-AF4C-B9F0D8997E3B}" dt="2021-04-16T17:27:44.197" v="1346" actId="1076"/>
          <ac:picMkLst>
            <pc:docMk/>
            <pc:sldMk cId="3675428792" sldId="274"/>
            <ac:picMk id="14" creationId="{B13C675F-4B76-ED40-81F5-74C13E859273}"/>
          </ac:picMkLst>
        </pc:picChg>
        <pc:picChg chg="add mod">
          <ac:chgData name="Zrinka Jurčević" userId="0b24b88d-47f3-4db2-ad81-ac8a28adbcb8" providerId="ADAL" clId="{36F4AE3F-5BF9-C746-AF4C-B9F0D8997E3B}" dt="2021-04-16T17:27:52.780" v="1348" actId="1076"/>
          <ac:picMkLst>
            <pc:docMk/>
            <pc:sldMk cId="3675428792" sldId="274"/>
            <ac:picMk id="15" creationId="{637832D6-EF48-A241-A3A7-786B6C307E8A}"/>
          </ac:picMkLst>
        </pc:picChg>
      </pc:sldChg>
      <pc:sldChg chg="addSp delSp modSp add mod modShow">
        <pc:chgData name="Zrinka Jurčević" userId="0b24b88d-47f3-4db2-ad81-ac8a28adbcb8" providerId="ADAL" clId="{36F4AE3F-5BF9-C746-AF4C-B9F0D8997E3B}" dt="2021-04-16T18:25:43.036" v="2605"/>
        <pc:sldMkLst>
          <pc:docMk/>
          <pc:sldMk cId="2722924118" sldId="275"/>
        </pc:sldMkLst>
        <pc:spChg chg="del">
          <ac:chgData name="Zrinka Jurčević" userId="0b24b88d-47f3-4db2-ad81-ac8a28adbcb8" providerId="ADAL" clId="{36F4AE3F-5BF9-C746-AF4C-B9F0D8997E3B}" dt="2021-04-16T17:33:22.675" v="1539" actId="478"/>
          <ac:spMkLst>
            <pc:docMk/>
            <pc:sldMk cId="2722924118" sldId="275"/>
            <ac:spMk id="8" creationId="{D9DEA48B-E4D8-964A-947E-16143522C4DA}"/>
          </ac:spMkLst>
        </pc:spChg>
        <pc:picChg chg="del">
          <ac:chgData name="Zrinka Jurčević" userId="0b24b88d-47f3-4db2-ad81-ac8a28adbcb8" providerId="ADAL" clId="{36F4AE3F-5BF9-C746-AF4C-B9F0D8997E3B}" dt="2021-04-16T17:33:38.579" v="1544" actId="478"/>
          <ac:picMkLst>
            <pc:docMk/>
            <pc:sldMk cId="2722924118" sldId="275"/>
            <ac:picMk id="5" creationId="{00000000-0000-0000-0000-000000000000}"/>
          </ac:picMkLst>
        </pc:picChg>
        <pc:picChg chg="del">
          <ac:chgData name="Zrinka Jurčević" userId="0b24b88d-47f3-4db2-ad81-ac8a28adbcb8" providerId="ADAL" clId="{36F4AE3F-5BF9-C746-AF4C-B9F0D8997E3B}" dt="2021-04-16T17:33:36.335" v="1543" actId="478"/>
          <ac:picMkLst>
            <pc:docMk/>
            <pc:sldMk cId="2722924118" sldId="275"/>
            <ac:picMk id="6" creationId="{00000000-0000-0000-0000-000000000000}"/>
          </ac:picMkLst>
        </pc:picChg>
        <pc:picChg chg="del">
          <ac:chgData name="Zrinka Jurčević" userId="0b24b88d-47f3-4db2-ad81-ac8a28adbcb8" providerId="ADAL" clId="{36F4AE3F-5BF9-C746-AF4C-B9F0D8997E3B}" dt="2021-04-16T17:33:24.130" v="1540" actId="478"/>
          <ac:picMkLst>
            <pc:docMk/>
            <pc:sldMk cId="2722924118" sldId="275"/>
            <ac:picMk id="7" creationId="{00000000-0000-0000-0000-000000000000}"/>
          </ac:picMkLst>
        </pc:picChg>
        <pc:picChg chg="del mod">
          <ac:chgData name="Zrinka Jurčević" userId="0b24b88d-47f3-4db2-ad81-ac8a28adbcb8" providerId="ADAL" clId="{36F4AE3F-5BF9-C746-AF4C-B9F0D8997E3B}" dt="2021-04-16T17:33:41.135" v="1545" actId="478"/>
          <ac:picMkLst>
            <pc:docMk/>
            <pc:sldMk cId="2722924118" sldId="275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36F4AE3F-5BF9-C746-AF4C-B9F0D8997E3B}" dt="2021-04-16T18:25:43.036" v="2605"/>
          <ac:picMkLst>
            <pc:docMk/>
            <pc:sldMk cId="2722924118" sldId="275"/>
            <ac:picMk id="2050" creationId="{5865DA64-9203-B04A-BCDF-F8484788B2B9}"/>
          </ac:picMkLst>
        </pc:picChg>
      </pc:sldChg>
      <pc:sldChg chg="addSp delSp modSp add mod modAnim">
        <pc:chgData name="Zrinka Jurčević" userId="0b24b88d-47f3-4db2-ad81-ac8a28adbcb8" providerId="ADAL" clId="{36F4AE3F-5BF9-C746-AF4C-B9F0D8997E3B}" dt="2021-04-16T18:26:09.048" v="2610"/>
        <pc:sldMkLst>
          <pc:docMk/>
          <pc:sldMk cId="1896547456" sldId="276"/>
        </pc:sldMkLst>
        <pc:spChg chg="add mod">
          <ac:chgData name="Zrinka Jurčević" userId="0b24b88d-47f3-4db2-ad81-ac8a28adbcb8" providerId="ADAL" clId="{36F4AE3F-5BF9-C746-AF4C-B9F0D8997E3B}" dt="2021-04-16T17:43:49.062" v="1663" actId="1076"/>
          <ac:spMkLst>
            <pc:docMk/>
            <pc:sldMk cId="1896547456" sldId="276"/>
            <ac:spMk id="4" creationId="{5DB8F444-4616-7643-84D6-D5727A5C7C40}"/>
          </ac:spMkLst>
        </pc:spChg>
        <pc:spChg chg="mod">
          <ac:chgData name="Zrinka Jurčević" userId="0b24b88d-47f3-4db2-ad81-ac8a28adbcb8" providerId="ADAL" clId="{36F4AE3F-5BF9-C746-AF4C-B9F0D8997E3B}" dt="2021-04-16T17:35:41.777" v="1556" actId="1076"/>
          <ac:spMkLst>
            <pc:docMk/>
            <pc:sldMk cId="1896547456" sldId="276"/>
            <ac:spMk id="8" creationId="{D9DEA48B-E4D8-964A-947E-16143522C4DA}"/>
          </ac:spMkLst>
        </pc:spChg>
        <pc:spChg chg="add mod">
          <ac:chgData name="Zrinka Jurčević" userId="0b24b88d-47f3-4db2-ad81-ac8a28adbcb8" providerId="ADAL" clId="{36F4AE3F-5BF9-C746-AF4C-B9F0D8997E3B}" dt="2021-04-16T17:46:52.949" v="1759" actId="255"/>
          <ac:spMkLst>
            <pc:docMk/>
            <pc:sldMk cId="1896547456" sldId="276"/>
            <ac:spMk id="9" creationId="{E9203CC3-A638-0B4A-9B49-D797EBFB384D}"/>
          </ac:spMkLst>
        </pc:spChg>
        <pc:spChg chg="add mod">
          <ac:chgData name="Zrinka Jurčević" userId="0b24b88d-47f3-4db2-ad81-ac8a28adbcb8" providerId="ADAL" clId="{36F4AE3F-5BF9-C746-AF4C-B9F0D8997E3B}" dt="2021-04-16T17:48:24.379" v="1804" actId="1076"/>
          <ac:spMkLst>
            <pc:docMk/>
            <pc:sldMk cId="1896547456" sldId="276"/>
            <ac:spMk id="13" creationId="{0B530C62-68AE-9441-9864-8A6035717C3D}"/>
          </ac:spMkLst>
        </pc:spChg>
        <pc:spChg chg="add mod">
          <ac:chgData name="Zrinka Jurčević" userId="0b24b88d-47f3-4db2-ad81-ac8a28adbcb8" providerId="ADAL" clId="{36F4AE3F-5BF9-C746-AF4C-B9F0D8997E3B}" dt="2021-04-16T17:50:30.310" v="1877" actId="14100"/>
          <ac:spMkLst>
            <pc:docMk/>
            <pc:sldMk cId="1896547456" sldId="276"/>
            <ac:spMk id="16" creationId="{301C416B-DB7E-1F4C-88C7-FE7295EA01F5}"/>
          </ac:spMkLst>
        </pc:spChg>
        <pc:spChg chg="add del mod">
          <ac:chgData name="Zrinka Jurčević" userId="0b24b88d-47f3-4db2-ad81-ac8a28adbcb8" providerId="ADAL" clId="{36F4AE3F-5BF9-C746-AF4C-B9F0D8997E3B}" dt="2021-04-16T17:51:56.006" v="1922"/>
          <ac:spMkLst>
            <pc:docMk/>
            <pc:sldMk cId="1896547456" sldId="276"/>
            <ac:spMk id="17" creationId="{C79B0DB4-EF64-BD4E-900A-ABC406329EC7}"/>
          </ac:spMkLst>
        </pc:spChg>
        <pc:spChg chg="add mod">
          <ac:chgData name="Zrinka Jurčević" userId="0b24b88d-47f3-4db2-ad81-ac8a28adbcb8" providerId="ADAL" clId="{36F4AE3F-5BF9-C746-AF4C-B9F0D8997E3B}" dt="2021-04-16T17:51:46.286" v="1920" actId="255"/>
          <ac:spMkLst>
            <pc:docMk/>
            <pc:sldMk cId="1896547456" sldId="276"/>
            <ac:spMk id="18" creationId="{D0517466-DC10-5847-89DB-E691C8F86F9D}"/>
          </ac:spMkLst>
        </pc:spChg>
        <pc:spChg chg="add mod">
          <ac:chgData name="Zrinka Jurčević" userId="0b24b88d-47f3-4db2-ad81-ac8a28adbcb8" providerId="ADAL" clId="{36F4AE3F-5BF9-C746-AF4C-B9F0D8997E3B}" dt="2021-04-16T17:53:31.160" v="1966" actId="207"/>
          <ac:spMkLst>
            <pc:docMk/>
            <pc:sldMk cId="1896547456" sldId="276"/>
            <ac:spMk id="20" creationId="{F0047443-719D-5A4B-AAD2-555A4B156227}"/>
          </ac:spMkLst>
        </pc:spChg>
        <pc:spChg chg="add mod">
          <ac:chgData name="Zrinka Jurčević" userId="0b24b88d-47f3-4db2-ad81-ac8a28adbcb8" providerId="ADAL" clId="{36F4AE3F-5BF9-C746-AF4C-B9F0D8997E3B}" dt="2021-04-16T17:53:57.775" v="2001" actId="20577"/>
          <ac:spMkLst>
            <pc:docMk/>
            <pc:sldMk cId="1896547456" sldId="276"/>
            <ac:spMk id="21" creationId="{205F0F6E-9A5E-7C4B-8752-69D4C7E72E54}"/>
          </ac:spMkLst>
        </pc:spChg>
        <pc:spChg chg="add mod">
          <ac:chgData name="Zrinka Jurčević" userId="0b24b88d-47f3-4db2-ad81-ac8a28adbcb8" providerId="ADAL" clId="{36F4AE3F-5BF9-C746-AF4C-B9F0D8997E3B}" dt="2021-04-16T17:54:32.459" v="2042" actId="1076"/>
          <ac:spMkLst>
            <pc:docMk/>
            <pc:sldMk cId="1896547456" sldId="276"/>
            <ac:spMk id="22" creationId="{339D98C9-307E-284E-8DB4-64C31D65A984}"/>
          </ac:spMkLst>
        </pc:spChg>
        <pc:picChg chg="add mod">
          <ac:chgData name="Zrinka Jurčević" userId="0b24b88d-47f3-4db2-ad81-ac8a28adbcb8" providerId="ADAL" clId="{36F4AE3F-5BF9-C746-AF4C-B9F0D8997E3B}" dt="2021-04-16T17:43:44.859" v="1662" actId="1076"/>
          <ac:picMkLst>
            <pc:docMk/>
            <pc:sldMk cId="1896547456" sldId="276"/>
            <ac:picMk id="3" creationId="{485790F7-637C-0E4F-BDC2-34DE3B6926CB}"/>
          </ac:picMkLst>
        </pc:picChg>
        <pc:picChg chg="mod">
          <ac:chgData name="Zrinka Jurčević" userId="0b24b88d-47f3-4db2-ad81-ac8a28adbcb8" providerId="ADAL" clId="{36F4AE3F-5BF9-C746-AF4C-B9F0D8997E3B}" dt="2021-04-16T17:50:33.915" v="1878" actId="1076"/>
          <ac:picMkLst>
            <pc:docMk/>
            <pc:sldMk cId="1896547456" sldId="276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36F4AE3F-5BF9-C746-AF4C-B9F0D8997E3B}" dt="2021-04-16T17:52:11.154" v="1926" actId="1076"/>
          <ac:picMkLst>
            <pc:docMk/>
            <pc:sldMk cId="1896547456" sldId="276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36F4AE3F-5BF9-C746-AF4C-B9F0D8997E3B}" dt="2021-04-16T17:48:45.887" v="1809" actId="1076"/>
          <ac:picMkLst>
            <pc:docMk/>
            <pc:sldMk cId="1896547456" sldId="276"/>
            <ac:picMk id="15" creationId="{F4DF4C38-7EF2-914A-A9F7-84EA0A38CDA4}"/>
          </ac:picMkLst>
        </pc:picChg>
        <pc:cxnChg chg="add mod">
          <ac:chgData name="Zrinka Jurčević" userId="0b24b88d-47f3-4db2-ad81-ac8a28adbcb8" providerId="ADAL" clId="{36F4AE3F-5BF9-C746-AF4C-B9F0D8997E3B}" dt="2021-04-16T17:48:27.178" v="1805" actId="1076"/>
          <ac:cxnSpMkLst>
            <pc:docMk/>
            <pc:sldMk cId="1896547456" sldId="276"/>
            <ac:cxnSpMk id="12" creationId="{9BAFAD85-90BF-8F49-8C11-61E3ABD672EF}"/>
          </ac:cxnSpMkLst>
        </pc:cxnChg>
        <pc:cxnChg chg="add mod">
          <ac:chgData name="Zrinka Jurčević" userId="0b24b88d-47f3-4db2-ad81-ac8a28adbcb8" providerId="ADAL" clId="{36F4AE3F-5BF9-C746-AF4C-B9F0D8997E3B}" dt="2021-04-16T17:48:36.933" v="1807" actId="1076"/>
          <ac:cxnSpMkLst>
            <pc:docMk/>
            <pc:sldMk cId="1896547456" sldId="276"/>
            <ac:cxnSpMk id="14" creationId="{006B0DEF-0B1A-8E49-91BE-26EE95D235B2}"/>
          </ac:cxnSpMkLst>
        </pc:cxnChg>
        <pc:cxnChg chg="add mod">
          <ac:chgData name="Zrinka Jurčević" userId="0b24b88d-47f3-4db2-ad81-ac8a28adbcb8" providerId="ADAL" clId="{36F4AE3F-5BF9-C746-AF4C-B9F0D8997E3B}" dt="2021-04-16T17:52:06.538" v="1925" actId="1076"/>
          <ac:cxnSpMkLst>
            <pc:docMk/>
            <pc:sldMk cId="1896547456" sldId="276"/>
            <ac:cxnSpMk id="19" creationId="{A1449638-DD23-E340-A3EA-0D6AE1564835}"/>
          </ac:cxnSpMkLst>
        </pc:cxnChg>
      </pc:sldChg>
    </pc:docChg>
  </pc:docChgLst>
  <pc:docChgLst>
    <pc:chgData name="Zrinka Jurčević" userId="0b24b88d-47f3-4db2-ad81-ac8a28adbcb8" providerId="ADAL" clId="{D30A0C1A-345C-5B4A-AA07-AC92448964A3}"/>
    <pc:docChg chg="modSld">
      <pc:chgData name="Zrinka Jurčević" userId="0b24b88d-47f3-4db2-ad81-ac8a28adbcb8" providerId="ADAL" clId="{D30A0C1A-345C-5B4A-AA07-AC92448964A3}" dt="2021-05-09T17:22:50.229" v="1"/>
      <pc:docMkLst>
        <pc:docMk/>
      </pc:docMkLst>
      <pc:sldChg chg="modAnim">
        <pc:chgData name="Zrinka Jurčević" userId="0b24b88d-47f3-4db2-ad81-ac8a28adbcb8" providerId="ADAL" clId="{D30A0C1A-345C-5B4A-AA07-AC92448964A3}" dt="2021-05-09T17:22:50.229" v="1"/>
        <pc:sldMkLst>
          <pc:docMk/>
          <pc:sldMk cId="2885784881" sldId="2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slide" Target="slide14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9.png"/><Relationship Id="rId7" Type="http://schemas.openxmlformats.org/officeDocument/2006/relationships/image" Target="../media/image2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hyperlink" Target="https://www.e-sfera.hr/dodatni-digitalni-sadrzaji/a7b901a7-144b-4978-9acb-236f6682426d/" TargetMode="External"/><Relationship Id="rId10" Type="http://schemas.openxmlformats.org/officeDocument/2006/relationships/image" Target="../media/image25.png"/><Relationship Id="rId4" Type="http://schemas.openxmlformats.org/officeDocument/2006/relationships/image" Target="../media/image12.png"/><Relationship Id="rId9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615413" y="1965234"/>
            <a:ext cx="225643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 VIŠE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60AFEF-03D7-1B4D-908F-0850C3E27B46}"/>
              </a:ext>
            </a:extLst>
          </p:cNvPr>
          <p:cNvSpPr txBox="1"/>
          <p:nvPr/>
        </p:nvSpPr>
        <p:spPr>
          <a:xfrm>
            <a:off x="2090928" y="398439"/>
            <a:ext cx="8083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Kakva je glavna surečenica s obzirom na izrečenost subjekta?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F1C5A1E-F1AC-DD4B-9881-037D8D8A6DF5}"/>
              </a:ext>
            </a:extLst>
          </p:cNvPr>
          <p:cNvSpPr/>
          <p:nvPr/>
        </p:nvSpPr>
        <p:spPr>
          <a:xfrm>
            <a:off x="192836" y="1910842"/>
            <a:ext cx="6096000" cy="6718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Očekuje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b="1" dirty="0">
                <a:solidFill>
                  <a:srgbClr val="FF6699"/>
                </a:solidFill>
                <a:latin typeface="Caveat"/>
              </a:rPr>
              <a:t>da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posjetitelji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budu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pristojni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A199D2-1C78-9A45-A0FA-B2531FB53073}"/>
              </a:ext>
            </a:extLst>
          </p:cNvPr>
          <p:cNvSpPr txBox="1"/>
          <p:nvPr/>
        </p:nvSpPr>
        <p:spPr>
          <a:xfrm>
            <a:off x="8783299" y="2616582"/>
            <a:ext cx="19206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SUBJEKTNA REČENICA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7C00F-D205-0C45-81FC-925A79CBBB0F}"/>
              </a:ext>
            </a:extLst>
          </p:cNvPr>
          <p:cNvSpPr txBox="1"/>
          <p:nvPr/>
        </p:nvSpPr>
        <p:spPr>
          <a:xfrm>
            <a:off x="438911" y="3143865"/>
            <a:ext cx="4612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b</a:t>
            </a:r>
            <a:r>
              <a:rPr lang="en-HR" sz="2800" dirty="0"/>
              <a:t>esubjektna (povratni glagol)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E7245C-7698-014A-A1A5-411330AA0156}"/>
              </a:ext>
            </a:extLst>
          </p:cNvPr>
          <p:cNvSpPr txBox="1"/>
          <p:nvPr/>
        </p:nvSpPr>
        <p:spPr>
          <a:xfrm>
            <a:off x="753667" y="4588596"/>
            <a:ext cx="62312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K</a:t>
            </a:r>
            <a:r>
              <a:rPr lang="en-HR" sz="2800" dirty="0"/>
              <a:t>ada je glavna besubjektna, tada je to zavisnosložena subjektna rečenica.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3FE293-ED51-0E41-9474-4E8CBDBEE690}"/>
              </a:ext>
            </a:extLst>
          </p:cNvPr>
          <p:cNvSpPr txBox="1"/>
          <p:nvPr/>
        </p:nvSpPr>
        <p:spPr>
          <a:xfrm>
            <a:off x="438912" y="1442014"/>
            <a:ext cx="119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glavna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A4B7B9-BE21-D744-92F1-356A5D7013D3}"/>
              </a:ext>
            </a:extLst>
          </p:cNvPr>
          <p:cNvSpPr txBox="1"/>
          <p:nvPr/>
        </p:nvSpPr>
        <p:spPr>
          <a:xfrm>
            <a:off x="3484676" y="1495948"/>
            <a:ext cx="1363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zavisna</a:t>
            </a:r>
          </a:p>
        </p:txBody>
      </p:sp>
      <p:pic>
        <p:nvPicPr>
          <p:cNvPr id="14" name="Graphic 13" descr="Arrow: Slight curve with solid fill">
            <a:extLst>
              <a:ext uri="{FF2B5EF4-FFF2-40B4-BE49-F238E27FC236}">
                <a16:creationId xmlns:a16="http://schemas.microsoft.com/office/drawing/2014/main" id="{B13C675F-4B76-ED40-81F5-74C13E8592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160252">
            <a:off x="1118357" y="2535620"/>
            <a:ext cx="739361" cy="739361"/>
          </a:xfrm>
          <a:prstGeom prst="rect">
            <a:avLst/>
          </a:prstGeom>
        </p:spPr>
      </p:pic>
      <p:pic>
        <p:nvPicPr>
          <p:cNvPr id="15" name="Graphic 14" descr="Arrow: Slight curve with solid fill">
            <a:extLst>
              <a:ext uri="{FF2B5EF4-FFF2-40B4-BE49-F238E27FC236}">
                <a16:creationId xmlns:a16="http://schemas.microsoft.com/office/drawing/2014/main" id="{637832D6-EF48-A241-A3A7-786B6C307E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160252">
            <a:off x="2060833" y="3791411"/>
            <a:ext cx="739361" cy="739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42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9" grpId="0"/>
      <p:bldP spid="3" grpId="0"/>
      <p:bldP spid="4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17694" y="1107267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594" y="5253789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7652875" y="1814261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6679F7-99A6-774D-9F86-B922A4F90D42}"/>
              </a:ext>
            </a:extLst>
          </p:cNvPr>
          <p:cNvSpPr txBox="1"/>
          <p:nvPr/>
        </p:nvSpPr>
        <p:spPr>
          <a:xfrm>
            <a:off x="8644128" y="2670048"/>
            <a:ext cx="1999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0B050"/>
                </a:solidFill>
              </a:rPr>
              <a:t>PISANJE ZAREZA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E0E2E63-577D-0446-BCB1-C572461651B9}"/>
              </a:ext>
            </a:extLst>
          </p:cNvPr>
          <p:cNvSpPr/>
          <p:nvPr/>
        </p:nvSpPr>
        <p:spPr>
          <a:xfrm>
            <a:off x="1687079" y="716866"/>
            <a:ext cx="67554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zaključi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piše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zarez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subjektnim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617179F-C161-0F49-81F2-4FA98C355AB1}"/>
              </a:ext>
            </a:extLst>
          </p:cNvPr>
          <p:cNvSpPr/>
          <p:nvPr/>
        </p:nvSpPr>
        <p:spPr>
          <a:xfrm>
            <a:off x="301506" y="1776969"/>
            <a:ext cx="6096000" cy="295465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FF6699"/>
                </a:solidFill>
                <a:latin typeface="Caveat"/>
              </a:rPr>
              <a:t>Koji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slobode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nema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taj 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slobodi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Priča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</a:t>
            </a:r>
            <a:r>
              <a:rPr lang="en-US" sz="2800" b="1" dirty="0">
                <a:solidFill>
                  <a:srgbClr val="FF6699"/>
                </a:solidFill>
                <a:latin typeface="Caveat"/>
              </a:rPr>
              <a:t> da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posjetili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staru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baku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>
                <a:solidFill>
                  <a:srgbClr val="FF6699"/>
                </a:solidFill>
                <a:latin typeface="Caveat"/>
              </a:rPr>
              <a:t>da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pripremili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iznenađenje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 </a:t>
            </a:r>
            <a:r>
              <a:rPr lang="en-US" sz="2800" b="1" dirty="0">
                <a:solidFill>
                  <a:srgbClr val="FF6699"/>
                </a:solidFill>
                <a:latin typeface="Caveat"/>
              </a:rPr>
              <a:t>da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baka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iznenađena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  <a:p>
            <a:endParaRPr lang="en-H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E7D9E7-FC2A-024E-9218-DDB6AA6D78E8}"/>
              </a:ext>
            </a:extLst>
          </p:cNvPr>
          <p:cNvSpPr txBox="1"/>
          <p:nvPr/>
        </p:nvSpPr>
        <p:spPr>
          <a:xfrm>
            <a:off x="2993135" y="4676777"/>
            <a:ext cx="1864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B050"/>
                </a:solidFill>
              </a:rPr>
              <a:t>nabrajanje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4CDC56-8073-C04E-AF92-00BAA9FB7477}"/>
              </a:ext>
            </a:extLst>
          </p:cNvPr>
          <p:cNvSpPr txBox="1"/>
          <p:nvPr/>
        </p:nvSpPr>
        <p:spPr>
          <a:xfrm>
            <a:off x="2993136" y="2511703"/>
            <a:ext cx="1463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B050"/>
                </a:solidFill>
              </a:rPr>
              <a:t>inverzija</a:t>
            </a:r>
          </a:p>
        </p:txBody>
      </p: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build="p"/>
      <p:bldP spid="9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63317" y="1107268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359" y="5161274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527633" y="2415959"/>
            <a:ext cx="1811361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A07D92-DA5A-A940-B7B2-E62D2E31411C}"/>
              </a:ext>
            </a:extLst>
          </p:cNvPr>
          <p:cNvSpPr txBox="1"/>
          <p:nvPr/>
        </p:nvSpPr>
        <p:spPr>
          <a:xfrm>
            <a:off x="2102651" y="433599"/>
            <a:ext cx="79866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S pomoću grafičkog organizatora ponovi subjekt </a:t>
            </a:r>
            <a:r>
              <a:rPr lang="en-US" sz="2800" dirty="0"/>
              <a:t>i</a:t>
            </a:r>
            <a:r>
              <a:rPr lang="en-HR" sz="2800" dirty="0"/>
              <a:t> subjektne rečenice.</a:t>
            </a:r>
          </a:p>
        </p:txBody>
      </p:sp>
      <p:pic>
        <p:nvPicPr>
          <p:cNvPr id="1026" name="Picture 2" descr="image alt">
            <a:hlinkClick r:id="rId5" action="ppaction://hlinksldjump"/>
            <a:extLst>
              <a:ext uri="{FF2B5EF4-FFF2-40B4-BE49-F238E27FC236}">
                <a16:creationId xmlns:a16="http://schemas.microsoft.com/office/drawing/2014/main" id="{9755AE77-3679-ED45-BF13-9B12E961F4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228" y="1588343"/>
            <a:ext cx="5535555" cy="425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260321" y="514441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1720" y="4789077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812948" y="1848598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pic>
        <p:nvPicPr>
          <p:cNvPr id="3" name="Graphic 2" descr="Hero Female with solid fill">
            <a:extLst>
              <a:ext uri="{FF2B5EF4-FFF2-40B4-BE49-F238E27FC236}">
                <a16:creationId xmlns:a16="http://schemas.microsoft.com/office/drawing/2014/main" id="{485790F7-637C-0E4F-BDC2-34DE3B6926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4313" y="994901"/>
            <a:ext cx="704488" cy="7044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B8F444-4616-7643-84D6-D5727A5C7C40}"/>
              </a:ext>
            </a:extLst>
          </p:cNvPr>
          <p:cNvSpPr txBox="1"/>
          <p:nvPr/>
        </p:nvSpPr>
        <p:spPr>
          <a:xfrm>
            <a:off x="1121811" y="558645"/>
            <a:ext cx="73765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Preoblikuj jednostavnu rečenicu u zavisnosloženu subjektnu, a zatim složenu u jednostavnu.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203CC3-A638-0B4A-9B49-D797EBFB384D}"/>
              </a:ext>
            </a:extLst>
          </p:cNvPr>
          <p:cNvSpPr txBox="1"/>
          <p:nvPr/>
        </p:nvSpPr>
        <p:spPr>
          <a:xfrm>
            <a:off x="1121811" y="1594344"/>
            <a:ext cx="540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Prvaci će osvojiti nagradu.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BAFAD85-90BF-8F49-8C11-61E3ABD672EF}"/>
              </a:ext>
            </a:extLst>
          </p:cNvPr>
          <p:cNvCxnSpPr/>
          <p:nvPr/>
        </p:nvCxnSpPr>
        <p:spPr>
          <a:xfrm>
            <a:off x="665719" y="2616253"/>
            <a:ext cx="6315456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B530C62-68AE-9441-9864-8A6035717C3D}"/>
              </a:ext>
            </a:extLst>
          </p:cNvPr>
          <p:cNvSpPr txBox="1"/>
          <p:nvPr/>
        </p:nvSpPr>
        <p:spPr>
          <a:xfrm>
            <a:off x="1085026" y="2776575"/>
            <a:ext cx="5822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Što je prošlo, ne može se izmijeniti.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06B0DEF-0B1A-8E49-91BE-26EE95D235B2}"/>
              </a:ext>
            </a:extLst>
          </p:cNvPr>
          <p:cNvCxnSpPr/>
          <p:nvPr/>
        </p:nvCxnSpPr>
        <p:spPr>
          <a:xfrm>
            <a:off x="665719" y="3731821"/>
            <a:ext cx="6315456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raphic 14" descr="Hero Female with solid fill">
            <a:extLst>
              <a:ext uri="{FF2B5EF4-FFF2-40B4-BE49-F238E27FC236}">
                <a16:creationId xmlns:a16="http://schemas.microsoft.com/office/drawing/2014/main" id="{F4DF4C38-7EF2-914A-A9F7-84EA0A38CD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4313" y="3889503"/>
            <a:ext cx="704488" cy="70448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01C416B-DB7E-1F4C-88C7-FE7295EA01F5}"/>
              </a:ext>
            </a:extLst>
          </p:cNvPr>
          <p:cNvSpPr txBox="1"/>
          <p:nvPr/>
        </p:nvSpPr>
        <p:spPr>
          <a:xfrm>
            <a:off x="912052" y="3999047"/>
            <a:ext cx="84392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</a:t>
            </a:r>
            <a:r>
              <a:rPr lang="en-HR" sz="2800" dirty="0"/>
              <a:t>repiši zavisnosloženu rečenicu tako da bude u inverziji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0517466-DC10-5847-89DB-E691C8F86F9D}"/>
              </a:ext>
            </a:extLst>
          </p:cNvPr>
          <p:cNvSpPr txBox="1"/>
          <p:nvPr/>
        </p:nvSpPr>
        <p:spPr>
          <a:xfrm>
            <a:off x="1036467" y="4593991"/>
            <a:ext cx="6595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Sve dozna prije drugih tko je radoznao.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1449638-DD23-E340-A3EA-0D6AE1564835}"/>
              </a:ext>
            </a:extLst>
          </p:cNvPr>
          <p:cNvCxnSpPr/>
          <p:nvPr/>
        </p:nvCxnSpPr>
        <p:spPr>
          <a:xfrm>
            <a:off x="665719" y="5493565"/>
            <a:ext cx="6315456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0047443-719D-5A4B-AAD2-555A4B156227}"/>
              </a:ext>
            </a:extLst>
          </p:cNvPr>
          <p:cNvSpPr txBox="1"/>
          <p:nvPr/>
        </p:nvSpPr>
        <p:spPr>
          <a:xfrm>
            <a:off x="1121811" y="2044131"/>
            <a:ext cx="5163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EDA932"/>
                </a:solidFill>
              </a:rPr>
              <a:t>Tko bude prvi, osvojit će nagradu.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5F0F6E-9A5E-7C4B-8752-69D4C7E72E54}"/>
              </a:ext>
            </a:extLst>
          </p:cNvPr>
          <p:cNvSpPr txBox="1"/>
          <p:nvPr/>
        </p:nvSpPr>
        <p:spPr>
          <a:xfrm>
            <a:off x="1047484" y="3208601"/>
            <a:ext cx="5163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EDA932"/>
                </a:solidFill>
              </a:rPr>
              <a:t>Prošlost se ne može izmijeniti.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9D98C9-307E-284E-8DB4-64C31D65A984}"/>
              </a:ext>
            </a:extLst>
          </p:cNvPr>
          <p:cNvSpPr txBox="1"/>
          <p:nvPr/>
        </p:nvSpPr>
        <p:spPr>
          <a:xfrm>
            <a:off x="857913" y="5043778"/>
            <a:ext cx="6216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EDA932"/>
                </a:solidFill>
              </a:rPr>
              <a:t>Tko je radoznao, sve dozna prije drugih.</a:t>
            </a:r>
          </a:p>
        </p:txBody>
      </p:sp>
    </p:spTree>
    <p:extLst>
      <p:ext uri="{BB962C8B-B14F-4D97-AF65-F5344CB8AC3E}">
        <p14:creationId xmlns:p14="http://schemas.microsoft.com/office/powerpoint/2010/main" val="1896547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alt">
            <a:hlinkClick r:id="rId2" action="ppaction://hlinksldjump"/>
            <a:extLst>
              <a:ext uri="{FF2B5EF4-FFF2-40B4-BE49-F238E27FC236}">
                <a16:creationId xmlns:a16="http://schemas.microsoft.com/office/drawing/2014/main" id="{5865DA64-9203-B04A-BCDF-F8484788B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95" y="0"/>
            <a:ext cx="114229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29241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022368" y="1223655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7623293" y="2560050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063785" y="185888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C88F2C-89E8-E942-88F7-ADF8EE43FB38}"/>
              </a:ext>
            </a:extLst>
          </p:cNvPr>
          <p:cNvSpPr txBox="1"/>
          <p:nvPr/>
        </p:nvSpPr>
        <p:spPr>
          <a:xfrm>
            <a:off x="1742379" y="1148270"/>
            <a:ext cx="19031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Pročitaj tekst o cipelama </a:t>
            </a:r>
            <a:r>
              <a:rPr lang="en-US" dirty="0"/>
              <a:t>i</a:t>
            </a:r>
            <a:r>
              <a:rPr lang="en-HR" dirty="0"/>
              <a:t> zabilježi subjektne rečenice.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FE9C2-85AC-F74C-BAAF-C0322AA4BB5E}"/>
              </a:ext>
            </a:extLst>
          </p:cNvPr>
          <p:cNvSpPr txBox="1"/>
          <p:nvPr/>
        </p:nvSpPr>
        <p:spPr>
          <a:xfrm>
            <a:off x="1747421" y="2461171"/>
            <a:ext cx="16727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Poslušaj audiosažetke </a:t>
            </a:r>
            <a:r>
              <a:rPr lang="en-US" dirty="0"/>
              <a:t>o </a:t>
            </a:r>
            <a:r>
              <a:rPr lang="en-HR" dirty="0"/>
              <a:t>subjektu </a:t>
            </a:r>
            <a:r>
              <a:rPr lang="en-US" dirty="0"/>
              <a:t>i</a:t>
            </a:r>
            <a:r>
              <a:rPr lang="en-HR" dirty="0"/>
              <a:t> subjektnim rečenicama.</a:t>
            </a:r>
          </a:p>
        </p:txBody>
      </p:sp>
      <p:pic>
        <p:nvPicPr>
          <p:cNvPr id="16" name="Picture 15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F7A68610-48A7-B84E-9AEC-68D3FA6943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95" y="1205186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8" name="Picture 17" descr="Icon&#10;&#10;Description automatically generated with low confidence">
            <a:extLst>
              <a:ext uri="{FF2B5EF4-FFF2-40B4-BE49-F238E27FC236}">
                <a16:creationId xmlns:a16="http://schemas.microsoft.com/office/drawing/2014/main" id="{45B7A09B-FA6E-ED45-AC42-C1E5DA61F1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2591002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45E6226C-AA09-9444-A751-67DBE8B5E3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3987707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92961D74-877A-9749-86CC-BD775F9623D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1203341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4" name="Picture 23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C383D2B5-27B6-2742-98C7-95AA7E76A4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2591003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83DA32A-5B68-0C4D-9218-79B719ACF848}"/>
              </a:ext>
            </a:extLst>
          </p:cNvPr>
          <p:cNvSpPr txBox="1"/>
          <p:nvPr/>
        </p:nvSpPr>
        <p:spPr>
          <a:xfrm>
            <a:off x="1742379" y="3987707"/>
            <a:ext cx="12812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Odigraj kviz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HR" dirty="0"/>
              <a:t>ponovi izricanje subjekta.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650F81-6E59-0E45-8BDA-37C498C27D63}"/>
              </a:ext>
            </a:extLst>
          </p:cNvPr>
          <p:cNvSpPr txBox="1"/>
          <p:nvPr/>
        </p:nvSpPr>
        <p:spPr>
          <a:xfrm>
            <a:off x="5181600" y="1203341"/>
            <a:ext cx="1503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Provjeri svoje poznavanje subjektnih rečenica.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CC2140-8D6F-E74C-9C72-8DD658767956}"/>
              </a:ext>
            </a:extLst>
          </p:cNvPr>
          <p:cNvSpPr txBox="1"/>
          <p:nvPr/>
        </p:nvSpPr>
        <p:spPr>
          <a:xfrm>
            <a:off x="5181600" y="2556413"/>
            <a:ext cx="1672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znanje s pomoću Wizer.me listića.</a:t>
            </a:r>
          </a:p>
        </p:txBody>
      </p:sp>
    </p:spTree>
    <p:extLst>
      <p:ext uri="{BB962C8B-B14F-4D97-AF65-F5344CB8AC3E}">
        <p14:creationId xmlns:p14="http://schemas.microsoft.com/office/powerpoint/2010/main" val="2283979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8324460" y="1024545"/>
            <a:ext cx="3155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Subjektna  rečenica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634638" y="1311127"/>
            <a:ext cx="4175063" cy="412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817" y="5206980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892363" y="172148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pic>
        <p:nvPicPr>
          <p:cNvPr id="3" name="Picture 2" descr="Timeline&#10;&#10;Description automatically generated">
            <a:extLst>
              <a:ext uri="{FF2B5EF4-FFF2-40B4-BE49-F238E27FC236}">
                <a16:creationId xmlns:a16="http://schemas.microsoft.com/office/drawing/2014/main" id="{B99DC6FF-6506-3D4D-ABC6-45AE46A4DB8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8"/>
          <a:stretch/>
        </p:blipFill>
        <p:spPr>
          <a:xfrm rot="20270826">
            <a:off x="1795280" y="553621"/>
            <a:ext cx="4028316" cy="55778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1FF2125-00A0-A746-934B-C325898D20D1}"/>
              </a:ext>
            </a:extLst>
          </p:cNvPr>
          <p:cNvSpPr txBox="1"/>
          <p:nvPr/>
        </p:nvSpPr>
        <p:spPr>
          <a:xfrm>
            <a:off x="8218654" y="2550813"/>
            <a:ext cx="300702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Što je subjekt? Kojom se vrstom riječi izriče? Na koja pitanja odgovara?</a:t>
            </a:r>
          </a:p>
        </p:txBody>
      </p:sp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children holding signs&#10;&#10;Description automatically generated with medium confidence">
            <a:extLst>
              <a:ext uri="{FF2B5EF4-FFF2-40B4-BE49-F238E27FC236}">
                <a16:creationId xmlns:a16="http://schemas.microsoft.com/office/drawing/2014/main" id="{B3F5E43C-7464-3E45-954D-2C6FF4DE71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19" y="1658214"/>
            <a:ext cx="7937695" cy="3287547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25311" y="1392382"/>
            <a:ext cx="3957766" cy="3908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157" y="551924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3F51D632-0C3B-034C-9EDF-36E4DB0D22CB}"/>
              </a:ext>
            </a:extLst>
          </p:cNvPr>
          <p:cNvSpPr txBox="1"/>
          <p:nvPr/>
        </p:nvSpPr>
        <p:spPr>
          <a:xfrm>
            <a:off x="8925718" y="1882437"/>
            <a:ext cx="235695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5051ED-59BD-D648-9925-47B1A95D4BBC}"/>
              </a:ext>
            </a:extLst>
          </p:cNvPr>
          <p:cNvSpPr/>
          <p:nvPr/>
        </p:nvSpPr>
        <p:spPr>
          <a:xfrm>
            <a:off x="8781362" y="2565840"/>
            <a:ext cx="26456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bi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mogao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/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mogla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zamijeniti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cijelu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Tko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rano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 rani?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DF5DAB-ACF7-F24D-97BE-985E89DB5F79}"/>
              </a:ext>
            </a:extLst>
          </p:cNvPr>
          <p:cNvSpPr txBox="1"/>
          <p:nvPr/>
        </p:nvSpPr>
        <p:spPr>
          <a:xfrm>
            <a:off x="2586601" y="438722"/>
            <a:ext cx="805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Protumači značenje poslovica. Prepiši prvu poslovicu</a:t>
            </a:r>
            <a:r>
              <a:rPr lang="en-US" sz="2800" dirty="0"/>
              <a:t> </a:t>
            </a:r>
            <a:r>
              <a:rPr lang="en-US" sz="2800" dirty="0" err="1"/>
              <a:t>te</a:t>
            </a:r>
            <a:r>
              <a:rPr lang="en-US" sz="2800" dirty="0"/>
              <a:t> u </a:t>
            </a:r>
            <a:r>
              <a:rPr lang="en-US" sz="2800" dirty="0" err="1"/>
              <a:t>njoj</a:t>
            </a:r>
            <a:r>
              <a:rPr lang="en-HR" sz="2800" dirty="0"/>
              <a:t> odijeli glavnu od zavisne surečenice.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D505E0-0679-A042-817F-85F37195D08F}"/>
              </a:ext>
            </a:extLst>
          </p:cNvPr>
          <p:cNvSpPr txBox="1"/>
          <p:nvPr/>
        </p:nvSpPr>
        <p:spPr>
          <a:xfrm>
            <a:off x="1097280" y="5045982"/>
            <a:ext cx="5096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0070C0"/>
                </a:solidFill>
              </a:rPr>
              <a:t>Ranoranilac</a:t>
            </a:r>
            <a:r>
              <a:rPr lang="en-HR" sz="2800" dirty="0"/>
              <a:t> dvije sreće grabi.</a:t>
            </a:r>
          </a:p>
        </p:txBody>
      </p:sp>
    </p:spTree>
    <p:extLst>
      <p:ext uri="{BB962C8B-B14F-4D97-AF65-F5344CB8AC3E}">
        <p14:creationId xmlns:p14="http://schemas.microsoft.com/office/powerpoint/2010/main" val="166032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5842" y="4977272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4B7D7F-973A-EC4D-9732-B43745133DAD}"/>
              </a:ext>
            </a:extLst>
          </p:cNvPr>
          <p:cNvSpPr txBox="1"/>
          <p:nvPr/>
        </p:nvSpPr>
        <p:spPr>
          <a:xfrm>
            <a:off x="9085842" y="2261383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SUBJEKT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36A2DF-7386-0041-99BE-F61FB57DCE69}"/>
              </a:ext>
            </a:extLst>
          </p:cNvPr>
          <p:cNvSpPr/>
          <p:nvPr/>
        </p:nvSpPr>
        <p:spPr>
          <a:xfrm>
            <a:off x="1501979" y="713793"/>
            <a:ext cx="742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subjekt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Na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pitanja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odgovara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subjekt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5CC2C7-003A-684A-B729-B9DF587351B6}"/>
              </a:ext>
            </a:extLst>
          </p:cNvPr>
          <p:cNvSpPr/>
          <p:nvPr/>
        </p:nvSpPr>
        <p:spPr>
          <a:xfrm>
            <a:off x="106837" y="988590"/>
            <a:ext cx="7683200" cy="31494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Mnoga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6699"/>
                </a:solidFill>
                <a:latin typeface="Caveat"/>
              </a:rPr>
              <a:t>djeca</a:t>
            </a:r>
            <a:r>
              <a:rPr lang="en-US" sz="2800" b="1" dirty="0">
                <a:solidFill>
                  <a:srgbClr val="FF9933"/>
                </a:solidFill>
                <a:latin typeface="Caveat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puno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vremena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provode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za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računalom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lnSpc>
                <a:spcPct val="250000"/>
              </a:lnSpc>
            </a:pPr>
            <a:r>
              <a:rPr lang="en-US" sz="2800" b="1" dirty="0">
                <a:solidFill>
                  <a:srgbClr val="FF6699"/>
                </a:solidFill>
                <a:latin typeface="Caveat"/>
              </a:rPr>
              <a:t>Oni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uživaju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provoditi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svoje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slobodno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vrijeme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lnSpc>
                <a:spcPct val="250000"/>
              </a:lnSpc>
            </a:pPr>
            <a:r>
              <a:rPr lang="en-US" sz="2800" b="1" dirty="0" err="1">
                <a:solidFill>
                  <a:srgbClr val="FF6699"/>
                </a:solidFill>
                <a:latin typeface="Caveat"/>
              </a:rPr>
              <a:t>Videoigre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štetne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za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zdravlje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HR" sz="2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31362B4-8711-C04B-A11F-75CFF06189D1}"/>
              </a:ext>
            </a:extLst>
          </p:cNvPr>
          <p:cNvSpPr/>
          <p:nvPr/>
        </p:nvSpPr>
        <p:spPr>
          <a:xfrm>
            <a:off x="2223560" y="1980863"/>
            <a:ext cx="22810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069C4B"/>
                </a:solidFill>
                <a:latin typeface="Calibri" panose="020F0502020204030204" pitchFamily="34" charset="0"/>
              </a:rPr>
              <a:t>Tko</a:t>
            </a:r>
            <a:r>
              <a:rPr lang="en-US" sz="2800" b="1" dirty="0">
                <a:solidFill>
                  <a:srgbClr val="069C4B"/>
                </a:solidFill>
                <a:latin typeface="Calibri" panose="020F050202020403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(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provodi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endParaRPr lang="en-HR" sz="2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7ABE4D-D6D0-3248-BC9E-E67FA2CC9705}"/>
              </a:ext>
            </a:extLst>
          </p:cNvPr>
          <p:cNvSpPr/>
          <p:nvPr/>
        </p:nvSpPr>
        <p:spPr>
          <a:xfrm>
            <a:off x="2129754" y="3089443"/>
            <a:ext cx="33048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069C4B"/>
                </a:solidFill>
                <a:latin typeface="Calibri" panose="020F0502020204030204" pitchFamily="34" charset="0"/>
              </a:rPr>
              <a:t>Tko</a:t>
            </a:r>
            <a:r>
              <a:rPr lang="en-US" sz="2800" b="1" dirty="0">
                <a:solidFill>
                  <a:srgbClr val="069C4B"/>
                </a:solidFill>
                <a:latin typeface="Calibri" panose="020F050202020403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(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uživa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provoditi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endParaRPr lang="en-HR" sz="2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4D2412-45FD-2641-B25B-345921E18975}"/>
              </a:ext>
            </a:extLst>
          </p:cNvPr>
          <p:cNvSpPr/>
          <p:nvPr/>
        </p:nvSpPr>
        <p:spPr>
          <a:xfrm>
            <a:off x="2129754" y="4200182"/>
            <a:ext cx="24073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069C4B"/>
                </a:solidFill>
                <a:latin typeface="Calibri" panose="020F0502020204030204" pitchFamily="34" charset="0"/>
              </a:rPr>
              <a:t>Što</a:t>
            </a:r>
            <a:r>
              <a:rPr lang="en-US" sz="2800" b="1" dirty="0">
                <a:solidFill>
                  <a:srgbClr val="069C4B"/>
                </a:solidFill>
                <a:latin typeface="Calibri" panose="020F050202020403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(je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štetno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endParaRPr lang="en-HR" sz="2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E64A91-0AD3-2C47-9630-A01749B66166}"/>
              </a:ext>
            </a:extLst>
          </p:cNvPr>
          <p:cNvSpPr txBox="1"/>
          <p:nvPr/>
        </p:nvSpPr>
        <p:spPr>
          <a:xfrm>
            <a:off x="8318448" y="2655350"/>
            <a:ext cx="28503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Odgovara na pitanja </a:t>
            </a:r>
            <a:r>
              <a:rPr lang="en-HR" sz="2800" dirty="0">
                <a:solidFill>
                  <a:srgbClr val="069C4B"/>
                </a:solidFill>
              </a:rPr>
              <a:t>Tko?</a:t>
            </a:r>
            <a:r>
              <a:rPr lang="en-HR" sz="2800" dirty="0"/>
              <a:t> (za živo) </a:t>
            </a:r>
            <a:r>
              <a:rPr lang="en-US" sz="2800" dirty="0"/>
              <a:t>i</a:t>
            </a:r>
            <a:r>
              <a:rPr lang="en-HR" sz="2800" dirty="0"/>
              <a:t> </a:t>
            </a:r>
            <a:r>
              <a:rPr lang="en-HR" sz="2800" dirty="0">
                <a:solidFill>
                  <a:srgbClr val="069C4B"/>
                </a:solidFill>
              </a:rPr>
              <a:t>Što?</a:t>
            </a:r>
            <a:r>
              <a:rPr lang="en-HR" sz="2800" dirty="0"/>
              <a:t> (za neživo)</a:t>
            </a:r>
          </a:p>
        </p:txBody>
      </p:sp>
      <p:pic>
        <p:nvPicPr>
          <p:cNvPr id="15" name="Graphic 14" descr="Arrow: Slight curve with solid fill">
            <a:extLst>
              <a:ext uri="{FF2B5EF4-FFF2-40B4-BE49-F238E27FC236}">
                <a16:creationId xmlns:a16="http://schemas.microsoft.com/office/drawing/2014/main" id="{99DA0CE7-DAC7-FE4C-B08B-32D4085885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160252">
            <a:off x="2963736" y="4624174"/>
            <a:ext cx="739361" cy="73936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3ADEA17-C099-F24A-9461-121F09C25409}"/>
              </a:ext>
            </a:extLst>
          </p:cNvPr>
          <p:cNvSpPr txBox="1"/>
          <p:nvPr/>
        </p:nvSpPr>
        <p:spPr>
          <a:xfrm>
            <a:off x="1911503" y="5183421"/>
            <a:ext cx="66058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o</a:t>
            </a:r>
            <a:r>
              <a:rPr lang="en-HR" sz="2800" dirty="0"/>
              <a:t>značuje biće, predmet ili pojavu o kojoj se u rečenici govori</a:t>
            </a:r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9" grpId="0" build="p"/>
      <p:bldP spid="11" grpId="0"/>
      <p:bldP spid="12" grpId="0"/>
      <p:bldP spid="13" grpId="0"/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47531" y="1217486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904" y="5097795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868185" y="1419649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91CDAF-72F2-D148-BD41-366C8C4DA16D}"/>
              </a:ext>
            </a:extLst>
          </p:cNvPr>
          <p:cNvSpPr txBox="1"/>
          <p:nvPr/>
        </p:nvSpPr>
        <p:spPr>
          <a:xfrm>
            <a:off x="9085842" y="2261383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SUBJEKT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76D05E-8248-464C-BF61-C2B227309C5E}"/>
              </a:ext>
            </a:extLst>
          </p:cNvPr>
          <p:cNvSpPr txBox="1"/>
          <p:nvPr/>
        </p:nvSpPr>
        <p:spPr>
          <a:xfrm>
            <a:off x="2474472" y="465542"/>
            <a:ext cx="82666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primjere. Kojom se vrstom riječi izriče subjekt?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A6CCD3-0FE8-C640-8847-B912FFB5F225}"/>
              </a:ext>
            </a:extLst>
          </p:cNvPr>
          <p:cNvSpPr/>
          <p:nvPr/>
        </p:nvSpPr>
        <p:spPr>
          <a:xfrm>
            <a:off x="213036" y="1448964"/>
            <a:ext cx="6096000" cy="39035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l-PL" altLang="sr-Latn-RS" sz="2800" dirty="0">
                <a:solidFill>
                  <a:srgbClr val="00B050"/>
                </a:solidFill>
              </a:rPr>
              <a:t>Marko</a:t>
            </a:r>
            <a:r>
              <a:rPr lang="pl-PL" altLang="sr-Latn-RS" sz="2800" dirty="0"/>
              <a:t> je </a:t>
            </a:r>
            <a:r>
              <a:rPr lang="pl-PL" altLang="sr-Latn-RS" sz="2800" dirty="0" err="1"/>
              <a:t>najbolji</a:t>
            </a:r>
            <a:r>
              <a:rPr lang="pl-PL" altLang="sr-Latn-RS" sz="2800" dirty="0"/>
              <a:t>.   </a:t>
            </a:r>
          </a:p>
          <a:p>
            <a:pPr>
              <a:lnSpc>
                <a:spcPct val="150000"/>
              </a:lnSpc>
            </a:pPr>
            <a:r>
              <a:rPr lang="pl-PL" altLang="sr-Latn-RS" sz="2800" dirty="0">
                <a:solidFill>
                  <a:srgbClr val="00B050"/>
                </a:solidFill>
              </a:rPr>
              <a:t>On</a:t>
            </a:r>
            <a:r>
              <a:rPr lang="pl-PL" altLang="sr-Latn-RS" sz="2800" dirty="0"/>
              <a:t> je </a:t>
            </a:r>
            <a:r>
              <a:rPr lang="pl-PL" altLang="sr-Latn-RS" sz="2800" dirty="0" err="1"/>
              <a:t>uporan</a:t>
            </a:r>
            <a:r>
              <a:rPr lang="pl-PL" altLang="sr-Latn-RS" sz="2800" dirty="0"/>
              <a:t>.</a:t>
            </a:r>
          </a:p>
          <a:p>
            <a:pPr>
              <a:lnSpc>
                <a:spcPct val="150000"/>
              </a:lnSpc>
            </a:pPr>
            <a:r>
              <a:rPr lang="pl-PL" altLang="sr-Latn-RS" sz="2800" dirty="0">
                <a:solidFill>
                  <a:srgbClr val="00B050"/>
                </a:solidFill>
              </a:rPr>
              <a:t>Uporni</a:t>
            </a:r>
            <a:r>
              <a:rPr lang="pl-PL" altLang="sr-Latn-RS" sz="2800" dirty="0"/>
              <a:t> </a:t>
            </a:r>
            <a:r>
              <a:rPr lang="pl-PL" altLang="sr-Latn-RS" sz="2800" dirty="0" err="1"/>
              <a:t>pobjeđuju</a:t>
            </a:r>
            <a:r>
              <a:rPr lang="pl-PL" altLang="sr-Latn-RS" sz="2800" dirty="0"/>
              <a:t>.</a:t>
            </a:r>
          </a:p>
          <a:p>
            <a:pPr>
              <a:lnSpc>
                <a:spcPct val="150000"/>
              </a:lnSpc>
            </a:pPr>
            <a:r>
              <a:rPr lang="pl-PL" altLang="sr-Latn-RS" sz="2800" dirty="0" err="1">
                <a:solidFill>
                  <a:srgbClr val="00B050"/>
                </a:solidFill>
              </a:rPr>
              <a:t>Prvi</a:t>
            </a:r>
            <a:r>
              <a:rPr lang="pl-PL" altLang="sr-Latn-RS" sz="2800" dirty="0"/>
              <a:t> </a:t>
            </a:r>
            <a:r>
              <a:rPr lang="pl-PL" altLang="sr-Latn-RS" sz="2800" dirty="0" err="1"/>
              <a:t>dobiva</a:t>
            </a:r>
            <a:r>
              <a:rPr lang="pl-PL" altLang="sr-Latn-RS" sz="2800" dirty="0"/>
              <a:t> </a:t>
            </a:r>
            <a:r>
              <a:rPr lang="pl-PL" altLang="sr-Latn-RS" sz="2800" dirty="0" err="1"/>
              <a:t>nagradu</a:t>
            </a:r>
            <a:r>
              <a:rPr lang="pl-PL" altLang="sr-Latn-RS" sz="2800" dirty="0"/>
              <a:t>.</a:t>
            </a:r>
          </a:p>
          <a:p>
            <a:pPr>
              <a:lnSpc>
                <a:spcPct val="150000"/>
              </a:lnSpc>
            </a:pPr>
            <a:r>
              <a:rPr lang="pl-PL" altLang="sr-Latn-RS" sz="2800" dirty="0" err="1">
                <a:solidFill>
                  <a:srgbClr val="069C4B"/>
                </a:solidFill>
              </a:rPr>
              <a:t>Orati</a:t>
            </a:r>
            <a:r>
              <a:rPr lang="pl-PL" altLang="sr-Latn-RS" sz="2800" dirty="0"/>
              <a:t> je </a:t>
            </a:r>
            <a:r>
              <a:rPr lang="pl-PL" altLang="sr-Latn-RS" sz="2800" dirty="0" err="1"/>
              <a:t>teško</a:t>
            </a:r>
            <a:r>
              <a:rPr lang="pl-PL" altLang="sr-Latn-RS" sz="2800" dirty="0"/>
              <a:t>.</a:t>
            </a:r>
          </a:p>
          <a:p>
            <a:pPr>
              <a:lnSpc>
                <a:spcPct val="150000"/>
              </a:lnSpc>
            </a:pPr>
            <a:r>
              <a:rPr lang="pl-PL" altLang="sr-Latn-RS" sz="2800" dirty="0">
                <a:solidFill>
                  <a:srgbClr val="069C4B"/>
                </a:solidFill>
              </a:rPr>
              <a:t>S </a:t>
            </a:r>
            <a:r>
              <a:rPr lang="pl-PL" altLang="sr-Latn-RS" sz="2800" dirty="0"/>
              <a:t>je </a:t>
            </a:r>
            <a:r>
              <a:rPr lang="pl-PL" altLang="sr-Latn-RS" sz="2800" dirty="0" err="1"/>
              <a:t>prijedlog</a:t>
            </a:r>
            <a:r>
              <a:rPr lang="pl-PL" altLang="sr-Latn-RS" sz="2800" dirty="0"/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E20781-BDA8-4B43-86CD-A4B76BFDEBF9}"/>
              </a:ext>
            </a:extLst>
          </p:cNvPr>
          <p:cNvSpPr txBox="1"/>
          <p:nvPr/>
        </p:nvSpPr>
        <p:spPr>
          <a:xfrm>
            <a:off x="3554372" y="1627108"/>
            <a:ext cx="14968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imenica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091488-1AC9-C448-A042-EE23FA4B73C3}"/>
              </a:ext>
            </a:extLst>
          </p:cNvPr>
          <p:cNvSpPr txBox="1"/>
          <p:nvPr/>
        </p:nvSpPr>
        <p:spPr>
          <a:xfrm>
            <a:off x="3554372" y="2320232"/>
            <a:ext cx="17387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zamjenica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1A73EB-F3FD-E94E-8F1C-A97591D43333}"/>
              </a:ext>
            </a:extLst>
          </p:cNvPr>
          <p:cNvSpPr txBox="1"/>
          <p:nvPr/>
        </p:nvSpPr>
        <p:spPr>
          <a:xfrm>
            <a:off x="3563060" y="2908469"/>
            <a:ext cx="32679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</a:t>
            </a:r>
            <a:r>
              <a:rPr lang="en-HR" sz="2800" dirty="0"/>
              <a:t>oimeničeni pridjev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5E0452-6A52-604A-BFF3-129F88F247AC}"/>
              </a:ext>
            </a:extLst>
          </p:cNvPr>
          <p:cNvSpPr txBox="1"/>
          <p:nvPr/>
        </p:nvSpPr>
        <p:spPr>
          <a:xfrm>
            <a:off x="3563060" y="3574740"/>
            <a:ext cx="14968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broj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7E1648-F07A-4A46-AF75-B237750AE0EF}"/>
              </a:ext>
            </a:extLst>
          </p:cNvPr>
          <p:cNvSpPr txBox="1"/>
          <p:nvPr/>
        </p:nvSpPr>
        <p:spPr>
          <a:xfrm>
            <a:off x="3554372" y="4201994"/>
            <a:ext cx="14968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infinitiv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3EAC93-DCC5-0340-9AE1-CAD1F7E8DBF1}"/>
              </a:ext>
            </a:extLst>
          </p:cNvPr>
          <p:cNvSpPr txBox="1"/>
          <p:nvPr/>
        </p:nvSpPr>
        <p:spPr>
          <a:xfrm>
            <a:off x="3554372" y="4868265"/>
            <a:ext cx="243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b</a:t>
            </a:r>
            <a:r>
              <a:rPr lang="en-HR" sz="2800" dirty="0"/>
              <a:t>ilo koja riječ</a:t>
            </a:r>
          </a:p>
        </p:txBody>
      </p:sp>
      <p:pic>
        <p:nvPicPr>
          <p:cNvPr id="17" name="Picture 16" descr="A picture containing person, posing&#10;&#10;Description automatically generated">
            <a:extLst>
              <a:ext uri="{FF2B5EF4-FFF2-40B4-BE49-F238E27FC236}">
                <a16:creationId xmlns:a16="http://schemas.microsoft.com/office/drawing/2014/main" id="{355DC55E-F427-6E48-A8F4-F8262000420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49"/>
          <a:stretch/>
        </p:blipFill>
        <p:spPr>
          <a:xfrm>
            <a:off x="6104901" y="3953022"/>
            <a:ext cx="1562100" cy="182557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41BDFCC-FDFA-0245-BB38-0D3005003DD2}"/>
              </a:ext>
            </a:extLst>
          </p:cNvPr>
          <p:cNvSpPr txBox="1"/>
          <p:nvPr/>
        </p:nvSpPr>
        <p:spPr>
          <a:xfrm>
            <a:off x="8478998" y="2799388"/>
            <a:ext cx="24960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- </a:t>
            </a:r>
            <a:r>
              <a:rPr lang="en-US" sz="2800" dirty="0" err="1"/>
              <a:t>i</a:t>
            </a:r>
            <a:r>
              <a:rPr lang="en-HR" sz="2800" dirty="0"/>
              <a:t>menska riječ, infinitv, bilo koja riječ</a:t>
            </a:r>
          </a:p>
        </p:txBody>
      </p:sp>
    </p:spTree>
    <p:extLst>
      <p:ext uri="{BB962C8B-B14F-4D97-AF65-F5344CB8AC3E}">
        <p14:creationId xmlns:p14="http://schemas.microsoft.com/office/powerpoint/2010/main" val="24158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1" grpId="0" uiExpand="1" build="p"/>
      <p:bldP spid="2" grpId="0"/>
      <p:bldP spid="12" grpId="0"/>
      <p:bldP spid="13" grpId="0"/>
      <p:bldP spid="14" grpId="0"/>
      <p:bldP spid="15" grpId="0"/>
      <p:bldP spid="16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959479" y="1416096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86DF427-4C91-D545-BE92-1A6D82E615FB}"/>
              </a:ext>
            </a:extLst>
          </p:cNvPr>
          <p:cNvSpPr txBox="1"/>
          <p:nvPr/>
        </p:nvSpPr>
        <p:spPr>
          <a:xfrm>
            <a:off x="8926907" y="2870742"/>
            <a:ext cx="19206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SUBJEKTNA REČENICA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7436786-C33F-4243-92F7-3AD01A14B9D8}"/>
              </a:ext>
            </a:extLst>
          </p:cNvPr>
          <p:cNvSpPr/>
          <p:nvPr/>
        </p:nvSpPr>
        <p:spPr>
          <a:xfrm>
            <a:off x="96807" y="1702338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rgbClr val="FFC000"/>
                </a:solidFill>
                <a:latin typeface="Calibri" panose="020F0502020204030204" pitchFamily="34" charset="0"/>
              </a:rPr>
              <a:t>Ranoranilac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dvije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sreće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grabi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 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2EB947-123B-B347-8170-73A733E43E07}"/>
              </a:ext>
            </a:extLst>
          </p:cNvPr>
          <p:cNvSpPr txBox="1"/>
          <p:nvPr/>
        </p:nvSpPr>
        <p:spPr>
          <a:xfrm>
            <a:off x="1767840" y="429707"/>
            <a:ext cx="8473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Odredi subjekt. Postavi pitanje.Čime je izrečen subjekt u prvoj rečenici, a čime u drugoj? Razlikuju li se po sastavu?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5752120-3759-0E47-949C-6808EDB8521B}"/>
              </a:ext>
            </a:extLst>
          </p:cNvPr>
          <p:cNvSpPr/>
          <p:nvPr/>
        </p:nvSpPr>
        <p:spPr>
          <a:xfrm>
            <a:off x="263213" y="3951013"/>
            <a:ext cx="47943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FF6699"/>
                </a:solidFill>
                <a:latin typeface="Calibri" panose="020F0502020204030204" pitchFamily="34" charset="0"/>
              </a:rPr>
              <a:t>Tko</a:t>
            </a:r>
            <a:r>
              <a:rPr lang="en-US" sz="2800" dirty="0">
                <a:solidFill>
                  <a:srgbClr val="FF6699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FF6699"/>
                </a:solidFill>
                <a:latin typeface="Calibri" panose="020F0502020204030204" pitchFamily="34" charset="0"/>
              </a:rPr>
              <a:t>rano</a:t>
            </a:r>
            <a:r>
              <a:rPr lang="en-US" sz="2800" dirty="0">
                <a:solidFill>
                  <a:srgbClr val="FF6699"/>
                </a:solidFill>
                <a:latin typeface="Calibri" panose="020F0502020204030204" pitchFamily="34" charset="0"/>
              </a:rPr>
              <a:t> rani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dvije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sreće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grabi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HR" sz="2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9FEBBB1-E522-5A46-92DE-3877A75EA47C}"/>
              </a:ext>
            </a:extLst>
          </p:cNvPr>
          <p:cNvSpPr/>
          <p:nvPr/>
        </p:nvSpPr>
        <p:spPr>
          <a:xfrm>
            <a:off x="96807" y="2892198"/>
            <a:ext cx="36341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Tko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dvije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sreće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grabi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?    </a:t>
            </a:r>
            <a:endParaRPr lang="en-US" sz="2800" i="1" dirty="0">
              <a:solidFill>
                <a:srgbClr val="00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D55DAE-4D36-424D-99C7-80E219CE3520}"/>
              </a:ext>
            </a:extLst>
          </p:cNvPr>
          <p:cNvSpPr/>
          <p:nvPr/>
        </p:nvSpPr>
        <p:spPr>
          <a:xfrm>
            <a:off x="4569603" y="1686868"/>
            <a:ext cx="357360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FFC000"/>
                </a:solidFill>
                <a:latin typeface="Calibri" panose="020F0502020204030204" pitchFamily="34" charset="0"/>
              </a:rPr>
              <a:t>jednostavna</a:t>
            </a:r>
            <a:r>
              <a:rPr lang="en-US" sz="2800" dirty="0">
                <a:solidFill>
                  <a:srgbClr val="FFC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FFC000"/>
                </a:solidFill>
                <a:latin typeface="Calibri" panose="020F0502020204030204" pitchFamily="34" charset="0"/>
              </a:rPr>
              <a:t>rečenica</a:t>
            </a:r>
            <a:r>
              <a:rPr lang="en-US" sz="2800" dirty="0">
                <a:solidFill>
                  <a:srgbClr val="FFC000"/>
                </a:solidFill>
                <a:latin typeface="Calibri" panose="020F0502020204030204" pitchFamily="34" charset="0"/>
              </a:rPr>
              <a:t> – </a:t>
            </a:r>
            <a:r>
              <a:rPr lang="en-US" sz="2800" dirty="0" err="1">
                <a:solidFill>
                  <a:srgbClr val="FFC000"/>
                </a:solidFill>
                <a:latin typeface="Calibri" panose="020F0502020204030204" pitchFamily="34" charset="0"/>
              </a:rPr>
              <a:t>subjekt</a:t>
            </a:r>
            <a:r>
              <a:rPr lang="en-US" sz="2800" dirty="0">
                <a:solidFill>
                  <a:srgbClr val="FFC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FFC000"/>
                </a:solidFill>
                <a:latin typeface="Calibri" panose="020F0502020204030204" pitchFamily="34" charset="0"/>
              </a:rPr>
              <a:t>izrečen</a:t>
            </a:r>
            <a:r>
              <a:rPr lang="en-US" sz="2800" dirty="0">
                <a:solidFill>
                  <a:srgbClr val="FFC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FFC000"/>
                </a:solidFill>
                <a:latin typeface="Calibri" panose="020F0502020204030204" pitchFamily="34" charset="0"/>
              </a:rPr>
              <a:t>imenicom</a:t>
            </a:r>
            <a:r>
              <a:rPr lang="en-US" sz="2800" dirty="0">
                <a:solidFill>
                  <a:srgbClr val="FFC000"/>
                </a:solidFill>
                <a:latin typeface="Calibri" panose="020F0502020204030204" pitchFamily="34" charset="0"/>
              </a:rPr>
              <a:t> u N</a:t>
            </a:r>
            <a:endParaRPr lang="en-HR" sz="2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56CBFE6-51D3-BE4B-94A8-FE16D28B846B}"/>
              </a:ext>
            </a:extLst>
          </p:cNvPr>
          <p:cNvSpPr/>
          <p:nvPr/>
        </p:nvSpPr>
        <p:spPr>
          <a:xfrm>
            <a:off x="4233503" y="4512617"/>
            <a:ext cx="39186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FF6699"/>
                </a:solidFill>
                <a:latin typeface="Calibri" panose="020F0502020204030204" pitchFamily="34" charset="0"/>
              </a:rPr>
              <a:t>zavisnosložena</a:t>
            </a:r>
            <a:r>
              <a:rPr lang="en-US" sz="2800" dirty="0">
                <a:solidFill>
                  <a:srgbClr val="FF6699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FF6699"/>
                </a:solidFill>
                <a:latin typeface="Calibri" panose="020F0502020204030204" pitchFamily="34" charset="0"/>
              </a:rPr>
              <a:t>rečenica</a:t>
            </a:r>
            <a:r>
              <a:rPr lang="en-US" sz="2800" dirty="0">
                <a:solidFill>
                  <a:srgbClr val="FF6699"/>
                </a:solidFill>
                <a:latin typeface="Calibri" panose="020F0502020204030204" pitchFamily="34" charset="0"/>
              </a:rPr>
              <a:t> -  </a:t>
            </a:r>
            <a:r>
              <a:rPr lang="en-US" sz="2800" dirty="0" err="1">
                <a:solidFill>
                  <a:srgbClr val="FF6699"/>
                </a:solidFill>
                <a:latin typeface="Calibri" panose="020F0502020204030204" pitchFamily="34" charset="0"/>
              </a:rPr>
              <a:t>subjekt</a:t>
            </a:r>
            <a:r>
              <a:rPr lang="en-US" sz="2800" dirty="0">
                <a:solidFill>
                  <a:srgbClr val="FF6699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FF6699"/>
                </a:solidFill>
                <a:latin typeface="Calibri" panose="020F0502020204030204" pitchFamily="34" charset="0"/>
              </a:rPr>
              <a:t>izrečen</a:t>
            </a:r>
            <a:r>
              <a:rPr lang="en-US" sz="2800" dirty="0">
                <a:solidFill>
                  <a:srgbClr val="FF6699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FF6699"/>
                </a:solidFill>
                <a:latin typeface="Calibri" panose="020F0502020204030204" pitchFamily="34" charset="0"/>
              </a:rPr>
              <a:t>zavisnom</a:t>
            </a:r>
            <a:r>
              <a:rPr lang="en-US" sz="2800" dirty="0">
                <a:solidFill>
                  <a:srgbClr val="FF6699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FF6699"/>
                </a:solidFill>
                <a:latin typeface="Calibri" panose="020F0502020204030204" pitchFamily="34" charset="0"/>
              </a:rPr>
              <a:t>surečenicom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31584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9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452471" y="1260531"/>
            <a:ext cx="4562594" cy="4506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436" y="532875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5185" y="1415772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D39FCF-9279-DA4A-93D3-939C37D1A336}"/>
              </a:ext>
            </a:extLst>
          </p:cNvPr>
          <p:cNvSpPr txBox="1"/>
          <p:nvPr/>
        </p:nvSpPr>
        <p:spPr>
          <a:xfrm>
            <a:off x="8188068" y="2027805"/>
            <a:ext cx="30653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SUBJEKTNA REČENICA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42ED43-9F3B-DA42-9590-83AA7A6E4A30}"/>
              </a:ext>
            </a:extLst>
          </p:cNvPr>
          <p:cNvSpPr txBox="1"/>
          <p:nvPr/>
        </p:nvSpPr>
        <p:spPr>
          <a:xfrm>
            <a:off x="2109216" y="343200"/>
            <a:ext cx="87749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primjer. Analiziraj rečenicu </a:t>
            </a:r>
            <a:r>
              <a:rPr lang="en-US" sz="2800" dirty="0"/>
              <a:t>i</a:t>
            </a:r>
            <a:r>
              <a:rPr lang="en-HR" sz="2800" dirty="0"/>
              <a:t> postavi pitanje na koje odgovara zavisna surečenica. </a:t>
            </a:r>
            <a:r>
              <a:rPr lang="en-US" sz="2800" dirty="0"/>
              <a:t>P</a:t>
            </a:r>
            <a:r>
              <a:rPr lang="en-HR" sz="2800" dirty="0"/>
              <a:t>reoblikuj je u jednostavnu.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7464F0-6F0E-FF43-BD9D-29739710BCAA}"/>
              </a:ext>
            </a:extLst>
          </p:cNvPr>
          <p:cNvSpPr txBox="1"/>
          <p:nvPr/>
        </p:nvSpPr>
        <p:spPr>
          <a:xfrm>
            <a:off x="366149" y="2346112"/>
            <a:ext cx="5557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Tko </a:t>
            </a:r>
            <a:r>
              <a:rPr lang="en-HR" sz="2800" dirty="0">
                <a:solidFill>
                  <a:srgbClr val="C00000"/>
                </a:solidFill>
              </a:rPr>
              <a:t>pobijedi</a:t>
            </a:r>
            <a:r>
              <a:rPr lang="en-HR" sz="2800" dirty="0"/>
              <a:t>, </a:t>
            </a:r>
            <a:r>
              <a:rPr lang="en-HR" sz="2800" dirty="0">
                <a:solidFill>
                  <a:srgbClr val="C00000"/>
                </a:solidFill>
              </a:rPr>
              <a:t>neka stane </a:t>
            </a:r>
            <a:r>
              <a:rPr lang="en-HR" sz="2800" dirty="0"/>
              <a:t>u prvi red.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B977E57-AC50-E042-861E-43F2C18BEBA6}"/>
              </a:ext>
            </a:extLst>
          </p:cNvPr>
          <p:cNvCxnSpPr>
            <a:cxnSpLocks/>
          </p:cNvCxnSpPr>
          <p:nvPr/>
        </p:nvCxnSpPr>
        <p:spPr>
          <a:xfrm>
            <a:off x="2339985" y="2207954"/>
            <a:ext cx="0" cy="84124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B3405553-38CB-3345-80AA-64BD81C59BEF}"/>
              </a:ext>
            </a:extLst>
          </p:cNvPr>
          <p:cNvSpPr/>
          <p:nvPr/>
        </p:nvSpPr>
        <p:spPr>
          <a:xfrm>
            <a:off x="366149" y="2353155"/>
            <a:ext cx="633983" cy="550846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B22285-127C-B045-8871-4A0FA97992F5}"/>
              </a:ext>
            </a:extLst>
          </p:cNvPr>
          <p:cNvSpPr txBox="1"/>
          <p:nvPr/>
        </p:nvSpPr>
        <p:spPr>
          <a:xfrm>
            <a:off x="3409336" y="1723706"/>
            <a:ext cx="454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3E4901-635A-A24A-8AF6-40B894E07BDF}"/>
              </a:ext>
            </a:extLst>
          </p:cNvPr>
          <p:cNvSpPr txBox="1"/>
          <p:nvPr/>
        </p:nvSpPr>
        <p:spPr>
          <a:xfrm>
            <a:off x="752682" y="1764550"/>
            <a:ext cx="4095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Z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563888-9754-F348-B9BF-78A71CD53E5E}"/>
              </a:ext>
            </a:extLst>
          </p:cNvPr>
          <p:cNvSpPr txBox="1"/>
          <p:nvPr/>
        </p:nvSpPr>
        <p:spPr>
          <a:xfrm>
            <a:off x="2835061" y="3339888"/>
            <a:ext cx="4123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i="1" dirty="0"/>
              <a:t>Tko neka stane u prvi red?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1FCE23-4D27-9D4D-921F-FAE2AC3E6C21}"/>
              </a:ext>
            </a:extLst>
          </p:cNvPr>
          <p:cNvSpPr txBox="1"/>
          <p:nvPr/>
        </p:nvSpPr>
        <p:spPr>
          <a:xfrm>
            <a:off x="325978" y="4346150"/>
            <a:ext cx="4901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00B050"/>
                </a:solidFill>
              </a:rPr>
              <a:t>Pobjednik </a:t>
            </a:r>
            <a:r>
              <a:rPr lang="en-HR" sz="2800" dirty="0"/>
              <a:t>neka stane u prvi red.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AFFA30-A00D-FE4C-B9EB-45ACDF42B53F}"/>
              </a:ext>
            </a:extLst>
          </p:cNvPr>
          <p:cNvSpPr txBox="1"/>
          <p:nvPr/>
        </p:nvSpPr>
        <p:spPr>
          <a:xfrm>
            <a:off x="473350" y="3814825"/>
            <a:ext cx="1377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subjekt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1ED892C-95CF-574B-B957-2E475F217AC3}"/>
              </a:ext>
            </a:extLst>
          </p:cNvPr>
          <p:cNvSpPr/>
          <p:nvPr/>
        </p:nvSpPr>
        <p:spPr>
          <a:xfrm>
            <a:off x="8031725" y="2883037"/>
            <a:ext cx="34287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zavisnosložena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</a:rPr>
              <a:t>zavisna</a:t>
            </a:r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</a:rPr>
              <a:t>surečenica</a:t>
            </a:r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izriče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</a:rPr>
              <a:t>subjekt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glavne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27C68C7-65ED-8241-AA6E-579C9C1E157D}"/>
              </a:ext>
            </a:extLst>
          </p:cNvPr>
          <p:cNvSpPr txBox="1"/>
          <p:nvPr/>
        </p:nvSpPr>
        <p:spPr>
          <a:xfrm>
            <a:off x="1000132" y="1788223"/>
            <a:ext cx="18082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subjektna</a:t>
            </a:r>
          </a:p>
        </p:txBody>
      </p:sp>
    </p:spTree>
    <p:extLst>
      <p:ext uri="{BB962C8B-B14F-4D97-AF65-F5344CB8AC3E}">
        <p14:creationId xmlns:p14="http://schemas.microsoft.com/office/powerpoint/2010/main" val="109092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14" grpId="0" animBg="1"/>
      <p:bldP spid="15" grpId="0"/>
      <p:bldP spid="16" grpId="0"/>
      <p:bldP spid="17" grpId="0"/>
      <p:bldP spid="18" grpId="0"/>
      <p:bldP spid="19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346899" y="1345419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151861" y="1570884"/>
            <a:ext cx="1528331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A70679-88B1-A540-85C9-D81273801BF6}"/>
              </a:ext>
            </a:extLst>
          </p:cNvPr>
          <p:cNvSpPr txBox="1"/>
          <p:nvPr/>
        </p:nvSpPr>
        <p:spPr>
          <a:xfrm>
            <a:off x="9198864" y="2527546"/>
            <a:ext cx="20360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0B050"/>
                </a:solidFill>
              </a:rPr>
              <a:t>RIJEČI U VEZNIČKOJ SLUŽBI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1D0A3E8-8054-0C48-BA6C-1ECE4C395E7A}"/>
              </a:ext>
            </a:extLst>
          </p:cNvPr>
          <p:cNvSpPr/>
          <p:nvPr/>
        </p:nvSpPr>
        <p:spPr>
          <a:xfrm>
            <a:off x="1975104" y="476421"/>
            <a:ext cx="7656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vezničke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povezuju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subjektne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endParaRPr lang="en-HR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74A9C74-F5E0-FA4F-9077-EE111971758A}"/>
              </a:ext>
            </a:extLst>
          </p:cNvPr>
          <p:cNvSpPr/>
          <p:nvPr/>
        </p:nvSpPr>
        <p:spPr>
          <a:xfrm>
            <a:off x="173598" y="1760518"/>
            <a:ext cx="6096000" cy="19645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err="1">
                <a:solidFill>
                  <a:srgbClr val="FF6699"/>
                </a:solidFill>
                <a:latin typeface="Caveat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obeća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treba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ispuniti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FF6699"/>
                </a:solidFill>
                <a:latin typeface="Caveat"/>
              </a:rPr>
              <a:t>Koji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slobode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taj 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slobodi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Očekuje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b="1" dirty="0">
                <a:solidFill>
                  <a:srgbClr val="FF6699"/>
                </a:solidFill>
                <a:latin typeface="Caveat"/>
              </a:rPr>
              <a:t>da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posjetitelji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budu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pristojni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6D271D-496C-B041-8F82-69C51624AB16}"/>
              </a:ext>
            </a:extLst>
          </p:cNvPr>
          <p:cNvSpPr txBox="1"/>
          <p:nvPr/>
        </p:nvSpPr>
        <p:spPr>
          <a:xfrm>
            <a:off x="6478321" y="1921401"/>
            <a:ext cx="17190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o</a:t>
            </a:r>
            <a:r>
              <a:rPr lang="en-HR" sz="2800" dirty="0">
                <a:solidFill>
                  <a:srgbClr val="00B050"/>
                </a:solidFill>
              </a:rPr>
              <a:t>dnosne zamjenice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E49160-AF64-4446-8054-96CAFC6B89B5}"/>
              </a:ext>
            </a:extLst>
          </p:cNvPr>
          <p:cNvSpPr txBox="1"/>
          <p:nvPr/>
        </p:nvSpPr>
        <p:spPr>
          <a:xfrm>
            <a:off x="6514034" y="3234543"/>
            <a:ext cx="15854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00B050"/>
                </a:solidFill>
              </a:rPr>
              <a:t>veznici</a:t>
            </a:r>
          </a:p>
        </p:txBody>
      </p:sp>
      <p:pic>
        <p:nvPicPr>
          <p:cNvPr id="13" name="Picture 12" descr="A picture containing person, posing&#10;&#10;Description automatically generated">
            <a:extLst>
              <a:ext uri="{FF2B5EF4-FFF2-40B4-BE49-F238E27FC236}">
                <a16:creationId xmlns:a16="http://schemas.microsoft.com/office/drawing/2014/main" id="{D1715B33-3906-A84C-81DF-79E0E813C4E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3" t="4234" r="-1143" b="3098"/>
          <a:stretch/>
        </p:blipFill>
        <p:spPr>
          <a:xfrm>
            <a:off x="3242805" y="3893793"/>
            <a:ext cx="1646054" cy="189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93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build="p"/>
      <p:bldP spid="9" grpId="0"/>
      <p:bldP spid="11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579</Words>
  <Application>Microsoft Macintosh PowerPoint</Application>
  <PresentationFormat>Widescreen</PresentationFormat>
  <Paragraphs>96</Paragraphs>
  <Slides>15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Caveat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2021-05-09T17:23:19Z</dcterms:modified>
</cp:coreProperties>
</file>